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81" r:id="rId2"/>
    <p:sldId id="282" r:id="rId3"/>
    <p:sldId id="283" r:id="rId4"/>
    <p:sldId id="28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65D1"/>
    <a:srgbClr val="F84A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67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1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91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7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8352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34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956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66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96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1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7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0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89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9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4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60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5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7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矩形 28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1959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來個小遊戲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/>
              <a:pPr/>
              <a:t>110年2月26日星期五</a:t>
            </a:fld>
            <a:endParaRPr lang="zh-TW" altLang="en-US" dirty="0"/>
          </a:p>
          <a:p>
            <a:endParaRPr lang="zh-TW" altLang="en-US" dirty="0"/>
          </a:p>
        </p:txBody>
      </p:sp>
      <p:pic>
        <p:nvPicPr>
          <p:cNvPr id="5" name="Picture 2" descr="upload.wikimedia.org/wikipedia/commons/thumb/f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6" y="4993541"/>
            <a:ext cx="4743328" cy="140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57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數字記憶力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玩法：</a:t>
            </a:r>
            <a:endParaRPr lang="en-US" altLang="zh-TW" dirty="0" smtClean="0"/>
          </a:p>
          <a:p>
            <a:pPr lvl="1"/>
            <a:r>
              <a:rPr lang="zh-TW" altLang="en-US" dirty="0"/>
              <a:t>一</a:t>
            </a:r>
            <a:r>
              <a:rPr lang="zh-TW" altLang="en-US" dirty="0" smtClean="0"/>
              <a:t>開始從</a:t>
            </a:r>
            <a:r>
              <a:rPr lang="en-US" altLang="zh-TW" dirty="0" smtClean="0"/>
              <a:t>3</a:t>
            </a:r>
            <a:r>
              <a:rPr lang="zh-TW" altLang="en-US" dirty="0" smtClean="0"/>
              <a:t>位數字開始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如果</a:t>
            </a:r>
            <a:r>
              <a:rPr lang="zh-TW" altLang="en-US" dirty="0"/>
              <a:t>猜中數字</a:t>
            </a:r>
            <a:r>
              <a:rPr lang="zh-TW" altLang="en-US" dirty="0" smtClean="0"/>
              <a:t>則數字長度加一，猜錯長度減一</a:t>
            </a:r>
            <a:endParaRPr lang="en-US" altLang="zh-TW" dirty="0" smtClean="0"/>
          </a:p>
          <a:p>
            <a:r>
              <a:rPr lang="zh-TW" altLang="en-US" dirty="0" smtClean="0"/>
              <a:t>額外知識：</a:t>
            </a:r>
            <a:endParaRPr lang="en-US" altLang="zh-TW" dirty="0" smtClean="0"/>
          </a:p>
          <a:p>
            <a:pPr lvl="1"/>
            <a:r>
              <a:rPr lang="zh-TW" altLang="en-US" dirty="0"/>
              <a:t>亂數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需</a:t>
            </a:r>
            <a:r>
              <a:rPr lang="en-US" altLang="zh-TW" dirty="0" smtClean="0"/>
              <a:t>import random</a:t>
            </a:r>
          </a:p>
          <a:p>
            <a:pPr lvl="2"/>
            <a:r>
              <a:rPr lang="zh-TW" altLang="en-US" dirty="0" smtClean="0"/>
              <a:t>用法： </a:t>
            </a:r>
            <a:r>
              <a:rPr lang="en-US" altLang="zh-TW" dirty="0" err="1" smtClean="0"/>
              <a:t>random.randint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) </a:t>
            </a:r>
            <a:r>
              <a:rPr lang="zh-TW" altLang="en-US" dirty="0" smtClean="0"/>
              <a:t>產生</a:t>
            </a:r>
            <a:r>
              <a:rPr lang="en-US" altLang="zh-TW" dirty="0" smtClean="0"/>
              <a:t>a(</a:t>
            </a:r>
            <a:r>
              <a:rPr lang="zh-TW" altLang="en-US" dirty="0" smtClean="0"/>
              <a:t>含</a:t>
            </a:r>
            <a:r>
              <a:rPr lang="en-US" altLang="zh-TW" dirty="0" smtClean="0"/>
              <a:t>)</a:t>
            </a:r>
            <a:r>
              <a:rPr lang="zh-TW" altLang="en-US" dirty="0" smtClean="0"/>
              <a:t>到</a:t>
            </a:r>
            <a:r>
              <a:rPr lang="en-US" altLang="zh-TW" dirty="0" smtClean="0"/>
              <a:t>b(</a:t>
            </a:r>
            <a:r>
              <a:rPr lang="zh-TW" altLang="en-US" dirty="0" smtClean="0"/>
              <a:t>含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的隨機整數</a:t>
            </a:r>
            <a:endParaRPr lang="en-US" altLang="zh-TW" dirty="0" smtClean="0"/>
          </a:p>
          <a:p>
            <a:r>
              <a:rPr lang="zh-TW" altLang="en-US" dirty="0" smtClean="0"/>
              <a:t>如何保證產生</a:t>
            </a:r>
            <a:r>
              <a:rPr lang="zh-TW" altLang="en-US" dirty="0"/>
              <a:t>三</a:t>
            </a:r>
            <a:r>
              <a:rPr lang="zh-TW" altLang="en-US" dirty="0" smtClean="0"/>
              <a:t>位數</a:t>
            </a:r>
            <a:r>
              <a:rPr lang="zh-TW" altLang="en-US" dirty="0"/>
              <a:t>、</a:t>
            </a:r>
            <a:r>
              <a:rPr lang="zh-TW" altLang="en-US" dirty="0" smtClean="0"/>
              <a:t>四位數</a:t>
            </a:r>
            <a:r>
              <a:rPr lang="en-US" altLang="zh-TW" dirty="0" smtClean="0"/>
              <a:t>……</a:t>
            </a:r>
          </a:p>
          <a:p>
            <a:pPr lvl="1"/>
            <a:r>
              <a:rPr lang="en-US" altLang="zh-TW" dirty="0" smtClean="0"/>
              <a:t>3</a:t>
            </a:r>
            <a:r>
              <a:rPr lang="zh-TW" altLang="en-US" dirty="0" smtClean="0"/>
              <a:t>位數：</a:t>
            </a:r>
            <a:r>
              <a:rPr lang="en-US" altLang="zh-TW" dirty="0" err="1" smtClean="0"/>
              <a:t>random.randint</a:t>
            </a:r>
            <a:r>
              <a:rPr lang="en-US" altLang="zh-TW" dirty="0" smtClean="0"/>
              <a:t>(1,899)+100</a:t>
            </a:r>
          </a:p>
          <a:p>
            <a:pPr lvl="2"/>
            <a:r>
              <a:rPr lang="en-US" altLang="zh-TW" dirty="0" smtClean="0"/>
              <a:t>899=9*100-1</a:t>
            </a:r>
          </a:p>
          <a:p>
            <a:pPr lvl="1"/>
            <a:r>
              <a:rPr lang="en-US" altLang="zh-TW" dirty="0" smtClean="0"/>
              <a:t>4</a:t>
            </a:r>
            <a:r>
              <a:rPr lang="zh-TW" altLang="en-US" dirty="0" smtClean="0"/>
              <a:t>位數：</a:t>
            </a:r>
            <a:r>
              <a:rPr lang="en-US" altLang="zh-TW" dirty="0" err="1" smtClean="0"/>
              <a:t>random.randint</a:t>
            </a:r>
            <a:r>
              <a:rPr lang="en-US" altLang="zh-TW" dirty="0" smtClean="0"/>
              <a:t>(1,8999)+1000</a:t>
            </a:r>
          </a:p>
          <a:p>
            <a:pPr lvl="2"/>
            <a:r>
              <a:rPr lang="en-US" altLang="zh-TW" dirty="0" smtClean="0"/>
              <a:t>8999=9*1000-1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333488" y="2670048"/>
            <a:ext cx="4277295" cy="3831336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(1~100)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50</a:t>
              </a:r>
              <a:endParaRPr lang="en-US" altLang="zh-TW" dirty="0" smtClean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沒中！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=====================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(51~100</a:t>
              </a:r>
              <a:r>
                <a:rPr lang="en-US" altLang="zh-TW" dirty="0">
                  <a:solidFill>
                    <a:schemeClr val="tx1"/>
                  </a:solidFill>
                </a:rPr>
                <a:t>)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77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沒中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！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>
                  <a:solidFill>
                    <a:schemeClr val="tx1"/>
                  </a:solidFill>
                </a:rPr>
                <a:t>=====================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(51~76)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62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恭喜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猜中了！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=====================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211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主流程圖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3790309" y="948938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55264" y="1624347"/>
            <a:ext cx="2212848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依照位數產生並顯示隨機數字</a:t>
            </a:r>
            <a:r>
              <a:rPr lang="en-US" altLang="zh-TW" dirty="0" err="1" smtClean="0">
                <a:solidFill>
                  <a:schemeClr val="tx1"/>
                </a:solidFill>
              </a:rPr>
              <a:t>num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單箭頭接點 5"/>
          <p:cNvCxnSpPr>
            <a:stCxn id="86" idx="2"/>
          </p:cNvCxnSpPr>
          <p:nvPr/>
        </p:nvCxnSpPr>
        <p:spPr>
          <a:xfrm>
            <a:off x="6459460" y="5653244"/>
            <a:ext cx="0" cy="5463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stCxn id="4" idx="2"/>
            <a:endCxn id="5" idx="0"/>
          </p:cNvCxnSpPr>
          <p:nvPr/>
        </p:nvCxnSpPr>
        <p:spPr>
          <a:xfrm flipH="1">
            <a:off x="4361688" y="1341114"/>
            <a:ext cx="121" cy="28323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菱形 7"/>
          <p:cNvSpPr/>
          <p:nvPr/>
        </p:nvSpPr>
        <p:spPr>
          <a:xfrm>
            <a:off x="2973567" y="4104531"/>
            <a:ext cx="2770632" cy="85039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If </a:t>
            </a:r>
            <a:r>
              <a:rPr lang="en-US" altLang="zh-TW" sz="1200" dirty="0" smtClean="0">
                <a:solidFill>
                  <a:schemeClr val="tx1"/>
                </a:solidFill>
              </a:rPr>
              <a:t>(guess ==</a:t>
            </a:r>
            <a:r>
              <a:rPr lang="en-US" altLang="zh-TW" sz="1200" dirty="0" err="1" smtClean="0">
                <a:solidFill>
                  <a:schemeClr val="tx1"/>
                </a:solidFill>
              </a:rPr>
              <a:t>num</a:t>
            </a:r>
            <a:r>
              <a:rPr lang="en-US" altLang="zh-TW" sz="1200" dirty="0" smtClean="0">
                <a:solidFill>
                  <a:schemeClr val="tx1"/>
                </a:solidFill>
              </a:rPr>
              <a:t>)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/>
          <p:cNvCxnSpPr>
            <a:stCxn id="5" idx="2"/>
            <a:endCxn id="37" idx="0"/>
          </p:cNvCxnSpPr>
          <p:nvPr/>
        </p:nvCxnSpPr>
        <p:spPr>
          <a:xfrm>
            <a:off x="4361688" y="2383105"/>
            <a:ext cx="0" cy="42795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8" idx="2"/>
            <a:endCxn id="36" idx="0"/>
          </p:cNvCxnSpPr>
          <p:nvPr/>
        </p:nvCxnSpPr>
        <p:spPr>
          <a:xfrm>
            <a:off x="4358883" y="4954923"/>
            <a:ext cx="0" cy="33967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37" idx="2"/>
            <a:endCxn id="8" idx="0"/>
          </p:cNvCxnSpPr>
          <p:nvPr/>
        </p:nvCxnSpPr>
        <p:spPr>
          <a:xfrm flipH="1">
            <a:off x="4358883" y="3764859"/>
            <a:ext cx="2805" cy="33967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723375" y="5294595"/>
            <a:ext cx="1271016" cy="422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位數加</a:t>
            </a:r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255264" y="2811059"/>
            <a:ext cx="2212848" cy="953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按下</a:t>
            </a:r>
            <a:r>
              <a:rPr lang="en-US" altLang="zh-TW" dirty="0" smtClean="0">
                <a:solidFill>
                  <a:schemeClr val="tx1"/>
                </a:solidFill>
              </a:rPr>
              <a:t>enter</a:t>
            </a:r>
            <a:r>
              <a:rPr lang="zh-TW" altLang="en-US" dirty="0" smtClean="0">
                <a:solidFill>
                  <a:schemeClr val="tx1"/>
                </a:solidFill>
              </a:rPr>
              <a:t>清除畫面數字，等待使用者輸入數字</a:t>
            </a:r>
            <a:r>
              <a:rPr lang="en-US" altLang="zh-TW" dirty="0" smtClean="0">
                <a:solidFill>
                  <a:schemeClr val="tx1"/>
                </a:solidFill>
              </a:rPr>
              <a:t>guess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49" name="肘形接點 48"/>
          <p:cNvCxnSpPr>
            <a:stCxn id="8" idx="3"/>
            <a:endCxn id="86" idx="0"/>
          </p:cNvCxnSpPr>
          <p:nvPr/>
        </p:nvCxnSpPr>
        <p:spPr>
          <a:xfrm>
            <a:off x="5744199" y="4529727"/>
            <a:ext cx="715261" cy="70107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stCxn id="36" idx="2"/>
            <a:endCxn id="5" idx="3"/>
          </p:cNvCxnSpPr>
          <p:nvPr/>
        </p:nvCxnSpPr>
        <p:spPr>
          <a:xfrm rot="5400000" flipH="1" flipV="1">
            <a:off x="3056843" y="3305765"/>
            <a:ext cx="3713307" cy="1109229"/>
          </a:xfrm>
          <a:prstGeom prst="bentConnector4">
            <a:avLst>
              <a:gd name="adj1" fmla="val -13543"/>
              <a:gd name="adj2" fmla="val 32340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3721914" y="4898882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5700370" y="416147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5823952" y="5230806"/>
            <a:ext cx="1271016" cy="422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位數</a:t>
            </a:r>
            <a:r>
              <a:rPr lang="zh-TW" altLang="en-US" dirty="0" smtClean="0">
                <a:solidFill>
                  <a:schemeClr val="tx1"/>
                </a:solidFill>
              </a:rPr>
              <a:t>減</a:t>
            </a:r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20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Level:</a:t>
            </a:r>
            <a:r>
              <a:rPr lang="zh-TW" altLang="en-US" dirty="0" smtClean="0"/>
              <a:t>位數，等級</a:t>
            </a:r>
            <a:endParaRPr lang="en-US" altLang="zh-TW" dirty="0" smtClean="0"/>
          </a:p>
          <a:p>
            <a:r>
              <a:rPr lang="en-US" altLang="zh-TW" dirty="0" err="1" smtClean="0"/>
              <a:t>num</a:t>
            </a:r>
            <a:r>
              <a:rPr lang="en-US" altLang="zh-TW" dirty="0" smtClean="0"/>
              <a:t>: </a:t>
            </a:r>
            <a:r>
              <a:rPr lang="zh-TW" altLang="en-US" dirty="0" smtClean="0"/>
              <a:t>存放</a:t>
            </a:r>
            <a:r>
              <a:rPr lang="zh-TW" altLang="en-US" dirty="0"/>
              <a:t>要記憶的</a:t>
            </a:r>
            <a:r>
              <a:rPr lang="zh-TW" altLang="en-US" dirty="0" smtClean="0"/>
              <a:t>數字，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由</a:t>
            </a:r>
            <a:r>
              <a:rPr lang="en-US" altLang="zh-TW" dirty="0" err="1" smtClean="0"/>
              <a:t>random.randint</a:t>
            </a:r>
            <a:r>
              <a:rPr lang="en-US" altLang="zh-TW" dirty="0" smtClean="0"/>
              <a:t>(1,9*10^(level-1))+ 10^(level-1)</a:t>
            </a:r>
            <a:r>
              <a:rPr lang="zh-TW" altLang="en-US" dirty="0" smtClean="0"/>
              <a:t> 所產生</a:t>
            </a:r>
            <a:endParaRPr lang="en-US" altLang="zh-TW" dirty="0" smtClean="0"/>
          </a:p>
          <a:p>
            <a:r>
              <a:rPr lang="en-US" altLang="zh-TW" dirty="0" smtClean="0"/>
              <a:t>Guess:</a:t>
            </a:r>
            <a:r>
              <a:rPr lang="zh-TW" altLang="en-US" dirty="0" smtClean="0"/>
              <a:t>使用者猜測的數字，由使用者輸入。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關於變數們</a:t>
            </a:r>
            <a:r>
              <a:rPr lang="en-US" altLang="zh-TW" dirty="0" smtClean="0"/>
              <a:t>…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2459594" y="4357712"/>
            <a:ext cx="50321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試著寫看看</a:t>
            </a:r>
            <a:r>
              <a:rPr lang="zh-TW" altLang="en-US" sz="5400" b="1" dirty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吧！</a:t>
            </a:r>
            <a:endParaRPr lang="zh-TW" altLang="en-US" sz="5400" b="1" cap="none" spc="0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270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4832</TotalTime>
  <Words>197</Words>
  <Application>Microsoft Office PowerPoint</Application>
  <PresentationFormat>寬螢幕</PresentationFormat>
  <Paragraphs>40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Trebuchet MS</vt:lpstr>
      <vt:lpstr>Wingdings 3</vt:lpstr>
      <vt:lpstr>多面向</vt:lpstr>
      <vt:lpstr>來個小遊戲</vt:lpstr>
      <vt:lpstr>數字記憶力</vt:lpstr>
      <vt:lpstr>主流程圖</vt:lpstr>
      <vt:lpstr>關於變數們…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流程控制(分支)</dc:title>
  <dc:creator>oldinmo@gmail.com</dc:creator>
  <cp:lastModifiedBy>oldinmo@gmail.com</cp:lastModifiedBy>
  <cp:revision>82</cp:revision>
  <dcterms:created xsi:type="dcterms:W3CDTF">2020-11-15T08:32:50Z</dcterms:created>
  <dcterms:modified xsi:type="dcterms:W3CDTF">2021-02-26T07:40:58Z</dcterms:modified>
</cp:coreProperties>
</file>