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8"/>
  </p:handoutMasterIdLst>
  <p:sldIdLst>
    <p:sldId id="287" r:id="rId2"/>
    <p:sldId id="282" r:id="rId3"/>
    <p:sldId id="288" r:id="rId4"/>
    <p:sldId id="290" r:id="rId5"/>
    <p:sldId id="289" r:id="rId6"/>
    <p:sldId id="291" r:id="rId7"/>
    <p:sldId id="285" r:id="rId8"/>
    <p:sldId id="286" r:id="rId9"/>
    <p:sldId id="281" r:id="rId10"/>
    <p:sldId id="258" r:id="rId11"/>
    <p:sldId id="292" r:id="rId12"/>
    <p:sldId id="293" r:id="rId13"/>
    <p:sldId id="294" r:id="rId14"/>
    <p:sldId id="260" r:id="rId15"/>
    <p:sldId id="25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484C-C2AD-4758-A495-0303CF78BBA2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3762-AE0A-4C24-9351-F27274808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7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522AR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113年4月19日星期五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139657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https://reurl.cc/522ARv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r>
              <a:rPr lang="en-US" altLang="zh-TW" dirty="0" smtClean="0"/>
              <a:t>(2021~2022)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681216" y="2133157"/>
            <a:ext cx="4419600" cy="221938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" y="1554480"/>
            <a:ext cx="6170821" cy="4672584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31662" y="2542032"/>
            <a:ext cx="320657" cy="246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</a:t>
            </a:r>
            <a:r>
              <a:rPr lang="zh-TW" altLang="en-US" dirty="0" smtClean="0"/>
              <a:t>排行榜</a:t>
            </a:r>
            <a:r>
              <a:rPr lang="en-US" altLang="zh-TW" dirty="0" smtClean="0"/>
              <a:t>(2023~2024)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539344" y="2160589"/>
            <a:ext cx="2734657" cy="3880773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微幅下滑。但是還是最重要的程式語言之一。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6" y="1653309"/>
            <a:ext cx="6660059" cy="48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 10 Programming </a:t>
            </a:r>
            <a:r>
              <a:rPr lang="en-US" altLang="zh-TW" dirty="0" smtClean="0"/>
              <a:t>Language(2002~2024)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7" y="2220533"/>
            <a:ext cx="9310921" cy="3407072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4404911">
            <a:off x="3889330" y="5626666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10800000">
            <a:off x="9631128" y="4221263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3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工程師社群程式語言使用狀況</a:t>
            </a:r>
            <a:br>
              <a:rPr lang="zh-TW" altLang="en-US" dirty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Stackoverflow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42448" cy="3880773"/>
          </a:xfrm>
        </p:spPr>
        <p:txBody>
          <a:bodyPr/>
          <a:lstStyle/>
          <a:p>
            <a:r>
              <a:rPr lang="zh-TW" altLang="en-US" dirty="0"/>
              <a:t>對專業工程師來說，最熱門、應用最多的程式語言是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HTML/CSS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SQL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反映出網頁</a:t>
            </a:r>
            <a:r>
              <a:rPr lang="zh-TW" altLang="en-US" dirty="0" smtClean="0"/>
              <a:t>設計相關職</a:t>
            </a:r>
            <a:r>
              <a:rPr lang="zh-TW" altLang="en-US" dirty="0"/>
              <a:t>缺比例很高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用的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比例也高。</a:t>
            </a:r>
            <a:endParaRPr lang="en-US" altLang="zh-TW" dirty="0" smtClean="0"/>
          </a:p>
          <a:p>
            <a:r>
              <a:rPr lang="zh-TW" altLang="en-US" dirty="0"/>
              <a:t>接著就是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2050" name="Picture 2" descr="https://i0.wp.com/tw.alphacamp.co/wp-content/uploads/2022/12/63858fa1a9d92e1e3c038311_stackoverflow-2022-tech.png?w=80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065" y="1270000"/>
            <a:ext cx="5483614" cy="55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年資料</a:t>
            </a:r>
            <a:endParaRPr lang="zh-TW" altLang="en-US" dirty="0"/>
          </a:p>
        </p:txBody>
      </p:sp>
      <p:pic>
        <p:nvPicPr>
          <p:cNvPr id="4098" name="Picture 2" descr="https://i0.wp.com/tw.alphacamp.co/wp-content/uploads/2022/12/638590bca9d92e71bb0391e6_2022-github-language.png?w=80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5" y="1924848"/>
            <a:ext cx="7935469" cy="44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8230518" y="3058196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96174" y="1740182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2022 </a:t>
            </a:r>
            <a:r>
              <a:rPr lang="zh-TW" altLang="en-US" dirty="0"/>
              <a:t>年 </a:t>
            </a:r>
            <a:r>
              <a:rPr lang="en-US" altLang="zh-TW" dirty="0"/>
              <a:t>GitHub </a:t>
            </a:r>
            <a:r>
              <a:rPr lang="en-US" altLang="zh-TW" dirty="0" err="1"/>
              <a:t>Octoverse</a:t>
            </a:r>
            <a:r>
              <a:rPr lang="zh-TW" altLang="en-US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99" y="1464785"/>
            <a:ext cx="4418420" cy="4498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3" y="1464785"/>
            <a:ext cx="4515804" cy="4498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957736" y="2719152"/>
            <a:ext cx="495107" cy="334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960530" y="231772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56231" y="10954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年資料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085645" y="6424562"/>
            <a:ext cx="5387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https://tw.alphacamp.co/blog/most-in-demand-programming-language</a:t>
            </a:r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uploads-ssl.webflow.com/60d29cc33f302e8be91cf0e2/6226b69f0fc0e71064f1c5ab_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3" y="1477422"/>
            <a:ext cx="4977383" cy="4630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s-ssl.webflow.com/60d29cc33f302e8be91cf0e2/6226b7177a2b32ca4916080c_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5" y="1477422"/>
            <a:ext cx="4418420" cy="4630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837733" y="9006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2022</a:t>
            </a:r>
            <a:r>
              <a:rPr lang="zh-TW" altLang="en-US" b="1" dirty="0" smtClean="0"/>
              <a:t>年資料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77334" y="2016252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666232" y="3054096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工作需要</a:t>
            </a:r>
            <a:r>
              <a:rPr lang="zh-TW" altLang="en-US" dirty="0" smtClean="0"/>
              <a:t>？學校課業？想</a:t>
            </a:r>
            <a:r>
              <a:rPr lang="zh-TW" altLang="en-US" dirty="0"/>
              <a:t>斜槓</a:t>
            </a:r>
            <a:r>
              <a:rPr lang="zh-TW" altLang="en-US" dirty="0" smtClean="0"/>
              <a:t>？興趣？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0685" y="3491970"/>
            <a:ext cx="9879628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rgbClr val="FF0000"/>
                </a:solidFill>
                <a:effectLst/>
              </a:rPr>
              <a:t>還好，這已經是很多年前的事！</a:t>
            </a:r>
            <a:endParaRPr lang="zh-TW" alt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79650" y="2298307"/>
            <a:ext cx="320657" cy="246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61" name="Picture 37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5" y="2952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ython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 p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p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p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# p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JavaScript p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o p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Visual Basic 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SQL pa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ortran p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lphi/Object Pascal pag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ssembly language pag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Ruby pag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Swift pag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cratch pag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ATLAB pag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HP pag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otlin pag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Rust pag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R page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5" name="圖片 33" descr="Python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圖片 32" descr="C p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圖片 31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圖片 30" descr="C++ p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圖片 29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圖片 28" descr="Java p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圖片 27" descr="C# p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圖片 26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7" name="圖片 25" descr="JavaScript p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圖片 24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圖片 23" descr="Go p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圖片 22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圖片 21" descr="Visual Basic 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圖片 20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圖片 19" descr="SQL pa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圖片 18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圖片 17" descr="Fortran p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圖片 16" descr="Delphi/Object Pascal pag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圖片 15" descr="Assembly language pag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圖片 14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圖片 13" descr="Ruby pag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圖片 12" descr="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圖片 11" descr="Swift pag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圖片 10" descr="Scratch pag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圖片 9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圖片 8" descr="MATLAB pag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圖片 7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圖片 6" descr="PHP pag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圖片 5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圖片 4" descr="Kotlin pag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圖片 3" descr="Rust pag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圖片 2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圖片 1" descr="R page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972</TotalTime>
  <Words>1057</Words>
  <Application>Microsoft Office PowerPoint</Application>
  <PresentationFormat>寬螢幕</PresentationFormat>
  <Paragraphs>169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混得好的……</vt:lpstr>
      <vt:lpstr>可是，混得不好是這樣</vt:lpstr>
      <vt:lpstr>程式語言百百種……….</vt:lpstr>
      <vt:lpstr>Java 是什麼？</vt:lpstr>
      <vt:lpstr>Java的應用領域</vt:lpstr>
      <vt:lpstr>程式語言流行程度排行榜(202108)</vt:lpstr>
      <vt:lpstr>程式語言排行榜(2021~2022)</vt:lpstr>
      <vt:lpstr>程式語言排行榜(2023~2024)</vt:lpstr>
      <vt:lpstr>Top 10 Programming Language(2002~2024)</vt:lpstr>
      <vt:lpstr>工程師社群程式語言使用狀況 (Stackoverflow)</vt:lpstr>
      <vt:lpstr>哪個語言比較有錢途(續)</vt:lpstr>
      <vt:lpstr>哪個語言比較有錢途</vt:lpstr>
      <vt:lpstr>哪個語言比較有錢途(2022)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49</cp:revision>
  <dcterms:created xsi:type="dcterms:W3CDTF">2020-11-14T04:56:44Z</dcterms:created>
  <dcterms:modified xsi:type="dcterms:W3CDTF">2024-04-19T06:42:39Z</dcterms:modified>
</cp:coreProperties>
</file>