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8" r:id="rId28"/>
    <p:sldId id="269" r:id="rId29"/>
    <p:sldId id="270" r:id="rId30"/>
    <p:sldId id="297" r:id="rId31"/>
    <p:sldId id="280" r:id="rId32"/>
    <p:sldId id="276" r:id="rId33"/>
    <p:sldId id="281" r:id="rId34"/>
    <p:sldId id="278" r:id="rId35"/>
    <p:sldId id="298" r:id="rId36"/>
    <p:sldId id="284" r:id="rId37"/>
    <p:sldId id="279" r:id="rId38"/>
    <p:sldId id="285" r:id="rId39"/>
    <p:sldId id="286" r:id="rId40"/>
    <p:sldId id="295" r:id="rId41"/>
    <p:sldId id="274" r:id="rId42"/>
    <p:sldId id="275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4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113年4月19日星期五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</a:t>
            </a:r>
            <a:r>
              <a:rPr lang="zh-TW" altLang="en-US" b="1" u="sng" dirty="0" smtClean="0">
                <a:solidFill>
                  <a:srgbClr val="FF0000"/>
                </a:solidFill>
              </a:rPr>
              <a:t>。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sc.nextLine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dirty="0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2269</TotalTime>
  <Words>2203</Words>
  <Application>Microsoft Office PowerPoint</Application>
  <PresentationFormat>寬螢幕</PresentationFormat>
  <Paragraphs>414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等(=)的意義</vt:lpstr>
      <vt:lpstr>變數</vt:lpstr>
      <vt:lpstr>取得輸入 Scanner用法</vt:lpstr>
      <vt:lpstr>變數命名規則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65</cp:revision>
  <dcterms:created xsi:type="dcterms:W3CDTF">2020-11-15T02:06:28Z</dcterms:created>
  <dcterms:modified xsi:type="dcterms:W3CDTF">2024-04-19T06:42:49Z</dcterms:modified>
</cp:coreProperties>
</file>