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4" r:id="rId8"/>
    <p:sldId id="270" r:id="rId9"/>
    <p:sldId id="271" r:id="rId10"/>
    <p:sldId id="261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65C5C"/>
    <a:srgbClr val="F94DDC"/>
    <a:srgbClr val="06D8E2"/>
    <a:srgbClr val="A2D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6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07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35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</a:p>
        </p:txBody>
      </p:sp>
    </p:spTree>
    <p:extLst>
      <p:ext uri="{BB962C8B-B14F-4D97-AF65-F5344CB8AC3E}">
        <p14:creationId xmlns:p14="http://schemas.microsoft.com/office/powerpoint/2010/main" val="38579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再嚐</a:t>
            </a:r>
            <a:r>
              <a:rPr lang="en-US" altLang="zh-TW" dirty="0" smtClean="0"/>
              <a:t>Java Coffee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113年4月24日星期三</a:t>
            </a:fld>
            <a:endParaRPr lang="zh-TW" altLang="en-US" dirty="0"/>
          </a:p>
        </p:txBody>
      </p:sp>
      <p:pic>
        <p:nvPicPr>
          <p:cNvPr id="2050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先認識電腦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444752" y="1047422"/>
            <a:ext cx="7884436" cy="5525429"/>
            <a:chOff x="1444752" y="1047422"/>
            <a:chExt cx="7884436" cy="5525429"/>
          </a:xfrm>
        </p:grpSpPr>
        <p:sp>
          <p:nvSpPr>
            <p:cNvPr id="16" name="圓角矩形 15"/>
            <p:cNvSpPr/>
            <p:nvPr/>
          </p:nvSpPr>
          <p:spPr>
            <a:xfrm>
              <a:off x="3986944" y="4737397"/>
              <a:ext cx="2924954" cy="1835454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3985853" y="1539925"/>
              <a:ext cx="2926045" cy="2735239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7271788" y="1930400"/>
              <a:ext cx="2057400" cy="3812032"/>
            </a:xfrm>
            <a:prstGeom prst="roundRect">
              <a:avLst/>
            </a:prstGeom>
            <a:solidFill>
              <a:srgbClr val="06D8E2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444752" y="1930400"/>
              <a:ext cx="2057400" cy="3812032"/>
            </a:xfrm>
            <a:prstGeom prst="roundRect">
              <a:avLst/>
            </a:prstGeom>
            <a:solidFill>
              <a:srgbClr val="A2DF09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4301" y="3820965"/>
              <a:ext cx="1505070" cy="152328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62" y="2273742"/>
              <a:ext cx="881042" cy="88104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464" y="2279759"/>
              <a:ext cx="1219370" cy="12193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707" y="4807968"/>
              <a:ext cx="942587" cy="94258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961" y="4429326"/>
              <a:ext cx="1171873" cy="117187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53" y="5641899"/>
              <a:ext cx="816399" cy="816399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680" y="5530506"/>
              <a:ext cx="920128" cy="920128"/>
            </a:xfrm>
            <a:prstGeom prst="rect">
              <a:avLst/>
            </a:prstGeom>
          </p:spPr>
        </p:pic>
        <p:pic>
          <p:nvPicPr>
            <p:cNvPr id="1026" name="Picture 2" descr="https://img.technews.tw/wp-content/uploads/2021/11/08153913/shutterstock_1978792358-624x413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2" b="98063" l="0" r="998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773" y="5530506"/>
              <a:ext cx="1260057" cy="833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779114" y="3582009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輸入單元</a:t>
              </a:r>
              <a:endParaRPr lang="zh-TW" altLang="en-US" sz="2400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636646" y="3618440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輸出單元</a:t>
              </a:r>
              <a:endParaRPr lang="zh-TW" altLang="en-US" sz="2400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740989" y="5023414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記憶單元</a:t>
              </a:r>
              <a:endParaRPr lang="zh-TW" altLang="en-US" sz="2400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57641" y="2554705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控制單元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295976" y="3615507"/>
              <a:ext cx="233910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算術與邏輯單元</a:t>
              </a:r>
              <a:endParaRPr lang="zh-TW" altLang="en-US" sz="2400" b="1" dirty="0"/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3250073" y="3715863"/>
              <a:ext cx="959965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6692630" y="371586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87" b="98913" l="730" r="9781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98126" y="1479797"/>
              <a:ext cx="1428992" cy="959615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4266621" y="1047422"/>
              <a:ext cx="25282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00"/>
                  </a:solidFill>
                </a:rPr>
                <a:t>中央處理器</a:t>
              </a:r>
              <a:r>
                <a:rPr lang="en-US" altLang="zh-TW" sz="2400" b="1" dirty="0" smtClean="0">
                  <a:solidFill>
                    <a:srgbClr val="FF0000"/>
                  </a:solidFill>
                </a:rPr>
                <a:t>(CPU)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線單箭頭接點 23"/>
            <p:cNvCxnSpPr>
              <a:stCxn id="20" idx="1"/>
            </p:cNvCxnSpPr>
            <p:nvPr/>
          </p:nvCxnSpPr>
          <p:spPr>
            <a:xfrm flipH="1" flipV="1">
              <a:off x="3502152" y="2785537"/>
              <a:ext cx="1255489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3"/>
            </p:cNvCxnSpPr>
            <p:nvPr/>
          </p:nvCxnSpPr>
          <p:spPr>
            <a:xfrm flipV="1">
              <a:off x="6173413" y="2775614"/>
              <a:ext cx="1098375" cy="992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20" idx="2"/>
              <a:endCxn id="21" idx="0"/>
            </p:cNvCxnSpPr>
            <p:nvPr/>
          </p:nvCxnSpPr>
          <p:spPr>
            <a:xfrm>
              <a:off x="5465527" y="3016370"/>
              <a:ext cx="0" cy="59913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向右箭號 38"/>
            <p:cNvSpPr/>
            <p:nvPr/>
          </p:nvSpPr>
          <p:spPr>
            <a:xfrm rot="5400000">
              <a:off x="4729412" y="4429401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向右箭號 39"/>
            <p:cNvSpPr/>
            <p:nvPr/>
          </p:nvSpPr>
          <p:spPr>
            <a:xfrm rot="16200000">
              <a:off x="5223288" y="440321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3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761</TotalTime>
  <Words>566</Words>
  <Application>Microsoft Office PowerPoint</Application>
  <PresentationFormat>寬螢幕</PresentationFormat>
  <Paragraphs>85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再嚐Java Coffee         ---運算思維</vt:lpstr>
      <vt:lpstr>先認識電腦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User</cp:lastModifiedBy>
  <cp:revision>35</cp:revision>
  <dcterms:created xsi:type="dcterms:W3CDTF">2020-09-21T02:23:07Z</dcterms:created>
  <dcterms:modified xsi:type="dcterms:W3CDTF">2024-04-24T04:00:09Z</dcterms:modified>
</cp:coreProperties>
</file>