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6"/>
  </p:handout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81" r:id="rId10"/>
    <p:sldId id="258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522AR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113年3月3日星期日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139657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681216" y="2133157"/>
            <a:ext cx="4419600" cy="221938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" y="1554480"/>
            <a:ext cx="6170821" cy="467258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31662" y="2542032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6162" cy="1320800"/>
          </a:xfrm>
        </p:spPr>
        <p:txBody>
          <a:bodyPr/>
          <a:lstStyle/>
          <a:p>
            <a:r>
              <a:rPr lang="en-US" altLang="zh-TW" dirty="0" smtClean="0"/>
              <a:t>Top 10 Programming Language(2002~2022)</a:t>
            </a:r>
            <a:endParaRPr lang="zh-TW" altLang="en-US" dirty="0"/>
          </a:p>
        </p:txBody>
      </p:sp>
      <p:pic>
        <p:nvPicPr>
          <p:cNvPr id="1026" name="Picture 2" descr="歷年程式語言排名走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1" y="1647126"/>
            <a:ext cx="899160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 rot="14404911">
            <a:off x="2568531" y="5912994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414338" y="3925699"/>
            <a:ext cx="643812" cy="2683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99" y="1464785"/>
            <a:ext cx="4418420" cy="4498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3" y="1464785"/>
            <a:ext cx="4515804" cy="44988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957736" y="2719152"/>
            <a:ext cx="495107" cy="334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960530" y="231772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56231" y="1095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085645" y="6424562"/>
            <a:ext cx="5387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https://tw.alphacamp.co/blog/most-in-demand-programming-language</a:t>
            </a:r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s-ssl.webflow.com/60d29cc33f302e8be91cf0e2/6221deaaf2b2afa85a21bab0_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2" y="1751869"/>
            <a:ext cx="81724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月資料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14880" y="2785045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uploads-ssl.webflow.com/60d29cc33f302e8be91cf0e2/6226b69f0fc0e71064f1c5ab_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3" y="1477422"/>
            <a:ext cx="4977383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s-ssl.webflow.com/60d29cc33f302e8be91cf0e2/6226b7177a2b32ca4916080c_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55" y="1477422"/>
            <a:ext cx="4418420" cy="46307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37733" y="9006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2022</a:t>
            </a:r>
            <a:r>
              <a:rPr lang="zh-TW" altLang="en-US" b="1" dirty="0" smtClean="0"/>
              <a:t>年資料</a:t>
            </a:r>
            <a:endParaRPr lang="zh-TW" altLang="en-US" b="1" dirty="0"/>
          </a:p>
        </p:txBody>
      </p:sp>
      <p:sp>
        <p:nvSpPr>
          <p:cNvPr id="6" name="橢圓 5"/>
          <p:cNvSpPr/>
          <p:nvPr/>
        </p:nvSpPr>
        <p:spPr>
          <a:xfrm>
            <a:off x="677334" y="2016252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666232" y="3054096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0685" y="3491970"/>
            <a:ext cx="98796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rgbClr val="FF0000"/>
                </a:solidFill>
                <a:effectLst/>
              </a:rPr>
              <a:t>還好，這已經是很多年前的事！</a:t>
            </a:r>
            <a:endParaRPr lang="zh-TW" alt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1486" y="4934680"/>
            <a:ext cx="47756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</a:t>
            </a:r>
            <a:r>
              <a:rPr lang="zh-TW" alt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年確定</a:t>
            </a:r>
            <a:r>
              <a:rPr lang="en-US" altLang="zh-TW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Google</a:t>
            </a:r>
            <a:r>
              <a:rPr lang="zh-TW" alt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未侵權</a:t>
            </a:r>
            <a:endParaRPr lang="zh-TW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79650" y="2298307"/>
            <a:ext cx="320657" cy="2468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1025</TotalTime>
  <Words>966</Words>
  <Application>Microsoft Office PowerPoint</Application>
  <PresentationFormat>寬螢幕</PresentationFormat>
  <Paragraphs>160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程式語言流行程度排行榜(202108)</vt:lpstr>
      <vt:lpstr>程式語言排行榜</vt:lpstr>
      <vt:lpstr>Top 10 Programming Language(2002~2022)</vt:lpstr>
      <vt:lpstr>哪個語言比較有錢途</vt:lpstr>
      <vt:lpstr>哪個語言比較有錢途(續)</vt:lpstr>
      <vt:lpstr>哪個語言比較有錢途(2022)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47</cp:revision>
  <dcterms:created xsi:type="dcterms:W3CDTF">2020-11-14T04:56:44Z</dcterms:created>
  <dcterms:modified xsi:type="dcterms:W3CDTF">2024-03-03T13:18:23Z</dcterms:modified>
</cp:coreProperties>
</file>