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27"/>
  </p:handoutMasterIdLst>
  <p:sldIdLst>
    <p:sldId id="284" r:id="rId2"/>
    <p:sldId id="299" r:id="rId3"/>
    <p:sldId id="296" r:id="rId4"/>
    <p:sldId id="297" r:id="rId5"/>
    <p:sldId id="29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5" r:id="rId17"/>
    <p:sldId id="261" r:id="rId18"/>
    <p:sldId id="276" r:id="rId19"/>
    <p:sldId id="282" r:id="rId20"/>
    <p:sldId id="277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BB35D-F1AD-4E4E-B875-E81977B9471D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5EB18-79D9-4028-96EB-0BDD00A79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11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選擇要用的程式語言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畫面一開始會找不到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請下捲到最</a:t>
            </a:r>
            <a:r>
              <a:rPr lang="zh-TW" altLang="en-US" dirty="0" smtClean="0"/>
              <a:t>後面</a:t>
            </a:r>
            <a:endParaRPr lang="en-US" altLang="zh-TW" dirty="0" smtClean="0"/>
          </a:p>
          <a:p>
            <a:r>
              <a:rPr lang="zh-TW" altLang="en-US" dirty="0" smtClean="0"/>
              <a:t>點下</a:t>
            </a:r>
            <a:r>
              <a:rPr lang="en-US" altLang="zh-TW" dirty="0" smtClean="0">
                <a:solidFill>
                  <a:srgbClr val="FF0000"/>
                </a:solidFill>
              </a:rPr>
              <a:t>Browse all templates(500+)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再出現的畫面中輸入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zh-TW" altLang="en-US" dirty="0"/>
              <a:t>然後</a:t>
            </a:r>
            <a:r>
              <a:rPr lang="zh-TW" altLang="en-US" dirty="0">
                <a:solidFill>
                  <a:srgbClr val="C00000"/>
                </a:solidFill>
              </a:rPr>
              <a:t>點選下方的 </a:t>
            </a:r>
            <a:r>
              <a:rPr lang="en-US" altLang="zh-TW" dirty="0">
                <a:solidFill>
                  <a:srgbClr val="C00000"/>
                </a:solidFill>
              </a:rPr>
              <a:t>Java</a:t>
            </a:r>
            <a:r>
              <a:rPr lang="zh-TW" altLang="en-US" dirty="0">
                <a:solidFill>
                  <a:srgbClr val="C00000"/>
                </a:solidFill>
              </a:rPr>
              <a:t>選項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19" y="1113647"/>
            <a:ext cx="6678410" cy="383317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339419" y="1113647"/>
            <a:ext cx="6762242" cy="3977794"/>
            <a:chOff x="5339419" y="1113647"/>
            <a:chExt cx="6762242" cy="397779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419" y="1113647"/>
              <a:ext cx="6762242" cy="3833170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 rot="19687721">
              <a:off x="8733601" y="4802192"/>
              <a:ext cx="839755" cy="28924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00" y="1017036"/>
            <a:ext cx="6860078" cy="45916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64898" y="2174033"/>
            <a:ext cx="867747" cy="41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710335" y="3676261"/>
            <a:ext cx="559836" cy="3638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進入後會有簡單開發環境說明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5" y="1543753"/>
            <a:ext cx="9842197" cy="49005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5" y="1535995"/>
            <a:ext cx="9670100" cy="49005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3" y="1518784"/>
            <a:ext cx="9688883" cy="49178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52" y="1502588"/>
            <a:ext cx="9701003" cy="4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執行第一個程式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2" y="1817079"/>
            <a:ext cx="9689134" cy="490781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953381">
            <a:off x="5165691" y="2635651"/>
            <a:ext cx="952061" cy="3308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2" y="1817079"/>
            <a:ext cx="9689134" cy="4928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7959" y="2581154"/>
            <a:ext cx="1423687" cy="670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6" y="877918"/>
            <a:ext cx="6107640" cy="403471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660955">
            <a:off x="10567685" y="1664182"/>
            <a:ext cx="775504" cy="349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第二次以後登入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從首頁選擇</a:t>
            </a:r>
            <a:r>
              <a:rPr lang="en-US" altLang="zh-TW" dirty="0" smtClean="0"/>
              <a:t>[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Log In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然後點選</a:t>
            </a:r>
            <a:r>
              <a:rPr lang="en-US" altLang="zh-TW" dirty="0" smtClean="0">
                <a:solidFill>
                  <a:srgbClr val="FF0000"/>
                </a:solidFill>
              </a:rPr>
              <a:t>[Continue with Google]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如果你有多個帳號，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有可能還需要選擇帳號。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86" y="877918"/>
            <a:ext cx="6107640" cy="457456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979534" y="3530278"/>
            <a:ext cx="856527" cy="2430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12868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第二次以後登入的首頁如右。</a:t>
            </a:r>
            <a:endParaRPr lang="en-US" altLang="zh-TW" dirty="0" smtClean="0"/>
          </a:p>
          <a:p>
            <a:r>
              <a:rPr lang="zh-TW" altLang="en-US" dirty="0"/>
              <a:t>我們第一次開啟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replr</a:t>
            </a:r>
            <a:r>
              <a:rPr lang="zh-TW" altLang="en-US" dirty="0" smtClean="0"/>
              <a:t>就在下方的紅色方框處。</a:t>
            </a:r>
            <a:endParaRPr lang="en-US" altLang="zh-TW" dirty="0" smtClean="0"/>
          </a:p>
          <a:p>
            <a:r>
              <a:rPr lang="en-US" altLang="zh-TW" dirty="0"/>
              <a:t>REPL </a:t>
            </a:r>
            <a:r>
              <a:rPr lang="zh-TW" altLang="en-US" dirty="0"/>
              <a:t>其實就是 </a:t>
            </a:r>
            <a:r>
              <a:rPr lang="en-US" altLang="zh-TW" dirty="0" smtClean="0"/>
              <a:t>read-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-print-loop</a:t>
            </a:r>
            <a:endParaRPr lang="en-US" altLang="zh-TW" dirty="0"/>
          </a:p>
          <a:p>
            <a:pPr lvl="1"/>
            <a:r>
              <a:rPr lang="zh-TW" altLang="en-US" dirty="0"/>
              <a:t>這是一種對初學著很有用的寫程式思考</a:t>
            </a:r>
            <a:r>
              <a:rPr lang="zh-TW" altLang="en-US" dirty="0" smtClean="0"/>
              <a:t>邏輯。</a:t>
            </a:r>
            <a:endParaRPr lang="en-US" altLang="zh-TW" dirty="0" smtClean="0"/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-</a:t>
            </a:r>
            <a:r>
              <a:rPr lang="zh-TW" altLang="en-US" dirty="0"/>
              <a:t>運算</a:t>
            </a:r>
            <a:r>
              <a:rPr lang="en-US" altLang="zh-TW" dirty="0"/>
              <a:t>-</a:t>
            </a:r>
            <a:r>
              <a:rPr lang="zh-TW" altLang="en-US" dirty="0" smtClean="0"/>
              <a:t>輸出，我稱它為程式設計三大基本元素。</a:t>
            </a:r>
            <a:endParaRPr lang="en-US" altLang="zh-TW" dirty="0" smtClean="0"/>
          </a:p>
          <a:p>
            <a:pPr lvl="1"/>
            <a:r>
              <a:rPr lang="zh-TW" altLang="en-US" dirty="0"/>
              <a:t>也是這個網站名稱的由來原因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寫</a:t>
            </a:r>
            <a:r>
              <a:rPr lang="zh-TW" altLang="en-US" dirty="0" smtClean="0"/>
              <a:t>程式其實就是</a:t>
            </a:r>
            <a:r>
              <a:rPr lang="zh-TW" altLang="en-US" dirty="0"/>
              <a:t>在這三個</a:t>
            </a:r>
            <a:r>
              <a:rPr lang="zh-TW" altLang="en-US" dirty="0" smtClean="0"/>
              <a:t>元素不斷的循環重複。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點一下紅</a:t>
            </a:r>
            <a:r>
              <a:rPr lang="zh-TW" altLang="en-US" b="1" dirty="0" smtClean="0">
                <a:solidFill>
                  <a:srgbClr val="FF0000"/>
                </a:solidFill>
              </a:rPr>
              <a:t>框處，開啟上一次的程式。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93872" y="5524500"/>
            <a:ext cx="218122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55427" y="2313549"/>
            <a:ext cx="59474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這四天的課程</a:t>
            </a:r>
            <a:endParaRPr lang="en-US" altLang="zh-TW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我們就會教給大家</a:t>
            </a:r>
            <a:endParaRPr lang="en-US" altLang="zh-TW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最基本的</a:t>
            </a:r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REPL</a:t>
            </a:r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概念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7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開始新的程式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04216" cy="3880773"/>
          </a:xfrm>
        </p:spPr>
        <p:txBody>
          <a:bodyPr/>
          <a:lstStyle/>
          <a:p>
            <a:r>
              <a:rPr lang="zh-TW" altLang="en-US" dirty="0" smtClean="0"/>
              <a:t>想要寫新的程式，請點選紅框處的 </a:t>
            </a:r>
            <a:r>
              <a:rPr lang="en-US" altLang="zh-TW" b="1" dirty="0" smtClean="0">
                <a:solidFill>
                  <a:srgbClr val="FF0000"/>
                </a:solidFill>
              </a:rPr>
              <a:t>Create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Repl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出現的新視窗</a:t>
            </a:r>
            <a:r>
              <a:rPr lang="zh-TW" altLang="en-US" dirty="0" smtClean="0"/>
              <a:t>中左邊一樣輸入搜尋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點選</a:t>
            </a:r>
            <a:r>
              <a:rPr lang="en-US" altLang="zh-TW" dirty="0">
                <a:solidFill>
                  <a:srgbClr val="FF0000"/>
                </a:solidFill>
              </a:rPr>
              <a:t>Java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右邊</a:t>
            </a:r>
            <a:r>
              <a:rPr lang="en-US" altLang="zh-TW" dirty="0"/>
              <a:t>Title</a:t>
            </a:r>
            <a:r>
              <a:rPr lang="zh-TW" altLang="en-US" dirty="0"/>
              <a:t>出請輸入專案</a:t>
            </a:r>
            <a:r>
              <a:rPr lang="en-US" altLang="zh-TW" dirty="0"/>
              <a:t>(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  <a:r>
              <a:rPr lang="zh-TW" altLang="en-US" dirty="0" smtClean="0"/>
              <a:t>名稱，例如：</a:t>
            </a:r>
            <a:r>
              <a:rPr lang="en-US" altLang="zh-TW" b="1" dirty="0" smtClean="0">
                <a:solidFill>
                  <a:srgbClr val="FF0000"/>
                </a:solidFill>
              </a:rPr>
              <a:t>Prac001</a:t>
            </a:r>
          </a:p>
          <a:p>
            <a:r>
              <a:rPr lang="zh-TW" altLang="en-US" dirty="0" smtClean="0"/>
              <a:t>最後點選</a:t>
            </a:r>
            <a:r>
              <a:rPr lang="en-US" altLang="zh-TW" dirty="0" smtClean="0">
                <a:solidFill>
                  <a:srgbClr val="FF0000"/>
                </a:solidFill>
              </a:rPr>
              <a:t>+Create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新的程式一開始她也是會給你一個</a:t>
            </a:r>
            <a:r>
              <a:rPr lang="en-US" altLang="zh-TW" dirty="0" smtClean="0">
                <a:solidFill>
                  <a:srgbClr val="0070C0"/>
                </a:solidFill>
              </a:rPr>
              <a:t>Hello world</a:t>
            </a:r>
            <a:r>
              <a:rPr lang="zh-TW" altLang="en-US" dirty="0" smtClean="0">
                <a:solidFill>
                  <a:srgbClr val="0070C0"/>
                </a:solidFill>
              </a:rPr>
              <a:t>的程式框架喔！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3930" y="4914835"/>
            <a:ext cx="990266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020" y1="25222" x2="7020" y2="25222"/>
                        <a14:foregroundMark x1="6358" y1="43339" x2="6358" y2="433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2501" y="2438838"/>
            <a:ext cx="4457950" cy="332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6250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5188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4464064">
            <a:off x="10138053" y="5220524"/>
            <a:ext cx="923294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83907" y="4406397"/>
            <a:ext cx="462987" cy="254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347" y="0"/>
            <a:ext cx="759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簡易下載網址：https</a:t>
            </a:r>
            <a:r>
              <a:rPr lang="zh-TW" altLang="en-US" dirty="0">
                <a:solidFill>
                  <a:srgbClr val="FF0000"/>
                </a:solidFill>
              </a:rPr>
              <a:t>://reurl.cc/qOOpX3</a:t>
            </a:r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8" y="3589913"/>
            <a:ext cx="4804756" cy="2233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19" y="3039323"/>
            <a:ext cx="5140481" cy="3560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114M)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2501854" y="4407876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39633" y="43740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0429765" y="6041362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32550" y="57727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不要選這邊的喔！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8950036" y="2871387"/>
            <a:ext cx="82869" cy="194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733309" y="57233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這個才好！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會跳出要你斗內</a:t>
            </a:r>
            <a:r>
              <a:rPr lang="en-US" altLang="zh-TW" dirty="0" smtClean="0"/>
              <a:t>(donate)</a:t>
            </a:r>
            <a:r>
              <a:rPr lang="zh-TW" altLang="en-US" dirty="0" smtClean="0"/>
              <a:t>的畫面，可以不理他，他是</a:t>
            </a:r>
            <a:r>
              <a:rPr lang="en-US" altLang="zh-TW" dirty="0" smtClean="0"/>
              <a:t>100% free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會自動下載檔案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eclipse-inst-jre-win64.exe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08" y="2997116"/>
            <a:ext cx="4652603" cy="3199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4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3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59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會花一點時間</a:t>
            </a:r>
            <a:r>
              <a:rPr lang="zh-TW" altLang="en-US" dirty="0" smtClean="0"/>
              <a:t>，耐心等待。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16529" y="4270847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01387" y="39852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04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圓角矩形圖說文字 5"/>
          <p:cNvSpPr/>
          <p:nvPr/>
        </p:nvSpPr>
        <p:spPr>
          <a:xfrm>
            <a:off x="7454346" y="1719770"/>
            <a:ext cx="1819656" cy="832104"/>
          </a:xfrm>
          <a:prstGeom prst="wedgeRoundRectCallout">
            <a:avLst>
              <a:gd name="adj1" fmla="val 80183"/>
              <a:gd name="adj2" fmla="val 28557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7961514">
            <a:off x="7016532" y="6014630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09879" y="597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3688137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5826925" y="4697802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8906984" y="4737191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再來如果出現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79" y="1124584"/>
            <a:ext cx="4303844" cy="4335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852176" y="5143232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057180" y="3123030"/>
            <a:ext cx="3581124" cy="3296617"/>
            <a:chOff x="3328780" y="3238123"/>
            <a:chExt cx="3581124" cy="329661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8780" y="3238123"/>
              <a:ext cx="3196983" cy="3296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20645" y="3123030"/>
            <a:ext cx="3712816" cy="3296617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 rot="18306238">
            <a:off x="1099539" y="5464566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可能會跳出這個問你是否信賴安裝一些東西。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>
                <a:solidFill>
                  <a:srgbClr val="FF0000"/>
                </a:solidFill>
              </a:rPr>
              <a:t>Always trust all content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然後在新視窗中</a:t>
            </a:r>
            <a:r>
              <a:rPr lang="zh-TW" altLang="en-US" dirty="0" smtClean="0">
                <a:solidFill>
                  <a:schemeClr val="tx1"/>
                </a:solidFill>
              </a:rPr>
              <a:t>點選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Yes I Accept the Risk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最後回到前一視窗</a:t>
            </a:r>
            <a:r>
              <a:rPr lang="zh-TW" altLang="en-US" dirty="0" smtClean="0">
                <a:solidFill>
                  <a:schemeClr val="tx1"/>
                </a:solidFill>
              </a:rPr>
              <a:t>，點選：</a:t>
            </a:r>
            <a:r>
              <a:rPr lang="en-US" altLang="zh-TW" dirty="0" smtClean="0">
                <a:solidFill>
                  <a:srgbClr val="FF0000"/>
                </a:solidFill>
              </a:rPr>
              <a:t>Trust Selected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9" y="2487524"/>
            <a:ext cx="6322401" cy="393507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87485" y="3770745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171259" y="2658128"/>
            <a:ext cx="4610500" cy="2225233"/>
            <a:chOff x="7171259" y="2658128"/>
            <a:chExt cx="4610500" cy="22252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1259" y="2658128"/>
              <a:ext cx="4610500" cy="2225233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8256976" y="4412634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向右箭號 8"/>
          <p:cNvSpPr/>
          <p:nvPr/>
        </p:nvSpPr>
        <p:spPr>
          <a:xfrm>
            <a:off x="9745449" y="5956254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38122" y="609601"/>
            <a:ext cx="5597156" cy="4121852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113年2月18日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Repl.it</a:t>
            </a:r>
          </a:p>
          <a:p>
            <a:pPr lvl="1"/>
            <a:r>
              <a:rPr lang="zh-TW" altLang="en-US" dirty="0"/>
              <a:t>免費、線上開發工具</a:t>
            </a:r>
            <a:endParaRPr lang="en-US" altLang="zh-TW" dirty="0"/>
          </a:p>
          <a:p>
            <a:pPr lvl="1"/>
            <a:r>
              <a:rPr lang="zh-TW" altLang="en-US" dirty="0"/>
              <a:t>支援多種語言，以及</a:t>
            </a:r>
            <a:r>
              <a:rPr lang="en-US" altLang="zh-TW" dirty="0"/>
              <a:t>AI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2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有些開發環境需先安裝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sz="2000" b="1" u="sng" dirty="0">
                <a:solidFill>
                  <a:srgbClr val="FF0000"/>
                </a:solidFill>
              </a:rPr>
              <a:t>要記得找 </a:t>
            </a:r>
            <a:r>
              <a:rPr lang="en-US" altLang="zh-TW" sz="2000" b="1" u="sng" dirty="0">
                <a:solidFill>
                  <a:srgbClr val="FF0000"/>
                </a:solidFill>
              </a:rPr>
              <a:t>for Java</a:t>
            </a:r>
            <a:r>
              <a:rPr lang="zh-TW" altLang="en-US" sz="2000" b="1" u="sng" dirty="0">
                <a:solidFill>
                  <a:srgbClr val="FF0000"/>
                </a:solidFill>
              </a:rPr>
              <a:t>的來用</a:t>
            </a:r>
            <a:br>
              <a:rPr lang="zh-TW" altLang="en-US" sz="2000" b="1" u="sng" dirty="0">
                <a:solidFill>
                  <a:srgbClr val="FF0000"/>
                </a:solidFill>
              </a:rPr>
            </a:br>
            <a:endParaRPr lang="zh-TW" alt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Repl.it</a:t>
            </a:r>
            <a:r>
              <a:rPr lang="zh-TW" altLang="en-US" dirty="0" smtClean="0"/>
              <a:t>使用指引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任意瀏覽器輸入網址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https://replit.com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或是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replit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9" y="3554928"/>
            <a:ext cx="5307830" cy="2976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745674" y="3537528"/>
            <a:ext cx="1016000" cy="4895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8801" y="4901278"/>
            <a:ext cx="5306290" cy="1140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839855" y="2050622"/>
            <a:ext cx="1366982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第一次登入要先註冊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第一次使用請選擇右上角</a:t>
            </a:r>
            <a:r>
              <a:rPr lang="en-US" altLang="zh-TW" dirty="0" smtClean="0">
                <a:solidFill>
                  <a:srgbClr val="FF0000"/>
                </a:solidFill>
              </a:rPr>
              <a:t>Sing UP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您</a:t>
            </a:r>
            <a:r>
              <a:rPr lang="zh-TW" altLang="en-US" dirty="0" smtClean="0"/>
              <a:t>可以</a:t>
            </a:r>
            <a:r>
              <a:rPr lang="zh-TW" altLang="en-US" dirty="0"/>
              <a:t>直接用</a:t>
            </a:r>
            <a:r>
              <a:rPr lang="en-US" altLang="zh-TW" dirty="0">
                <a:solidFill>
                  <a:srgbClr val="FF0000"/>
                </a:solidFill>
              </a:rPr>
              <a:t>Google</a:t>
            </a:r>
            <a:r>
              <a:rPr lang="zh-TW" altLang="en-US" dirty="0">
                <a:solidFill>
                  <a:srgbClr val="FF0000"/>
                </a:solidFill>
              </a:rPr>
              <a:t>帳號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選擇您</a:t>
            </a:r>
            <a:r>
              <a:rPr lang="zh-TW" altLang="en-US" dirty="0" smtClean="0">
                <a:solidFill>
                  <a:srgbClr val="FF0000"/>
                </a:solidFill>
              </a:rPr>
              <a:t>自己的帳號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最後可能會跟您確認一下，選擇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52" y="1013573"/>
            <a:ext cx="6107639" cy="419096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313660" y="3429000"/>
            <a:ext cx="775854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22" y="942392"/>
            <a:ext cx="6197572" cy="4814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>
          <a:xfrm>
            <a:off x="6848669" y="3900196"/>
            <a:ext cx="737119" cy="429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49" y="942392"/>
            <a:ext cx="6317718" cy="4814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8558975">
            <a:off x="8750007" y="4838326"/>
            <a:ext cx="793102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第一次使用</a:t>
            </a:r>
            <a:r>
              <a:rPr lang="en-US" altLang="zh-TW" dirty="0" err="1" smtClean="0"/>
              <a:t>Replit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剛註冊，第一次使用，他會問你的用途跟寫程式經驗。</a:t>
            </a:r>
            <a:endParaRPr lang="en-US" altLang="zh-TW" dirty="0" smtClean="0"/>
          </a:p>
          <a:p>
            <a:r>
              <a:rPr lang="zh-TW" altLang="en-US" dirty="0"/>
              <a:t>你可以依據你的狀況回答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然後按下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Start building</a:t>
            </a:r>
            <a:r>
              <a:rPr lang="en-US" altLang="zh-TW" dirty="0"/>
              <a:t>]</a:t>
            </a:r>
            <a:r>
              <a:rPr lang="zh-TW" altLang="en-US" dirty="0"/>
              <a:t>即可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17" y="2795624"/>
            <a:ext cx="6508044" cy="317019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101975">
            <a:off x="9679807" y="5888096"/>
            <a:ext cx="849086" cy="3065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7032</TotalTime>
  <Words>943</Words>
  <Application>Microsoft Office PowerPoint</Application>
  <PresentationFormat>寬螢幕</PresentationFormat>
  <Paragraphs>128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Java開發環境</vt:lpstr>
      <vt:lpstr>工欲善其事必先利其器</vt:lpstr>
      <vt:lpstr>Java開發環境建置</vt:lpstr>
      <vt:lpstr>常見的Java IDE工具</vt:lpstr>
      <vt:lpstr>Java JDK及Eclipse安裝指引</vt:lpstr>
      <vt:lpstr>1. Repl.it使用指引</vt:lpstr>
      <vt:lpstr>任意瀏覽器輸入網址</vt:lpstr>
      <vt:lpstr>第一次登入要先註冊</vt:lpstr>
      <vt:lpstr>第一次使用Replit</vt:lpstr>
      <vt:lpstr>選擇要用的程式語言</vt:lpstr>
      <vt:lpstr>進入後會有簡單開發環境說明</vt:lpstr>
      <vt:lpstr>執行第一個程式    Hello world</vt:lpstr>
      <vt:lpstr>第二次以後登入</vt:lpstr>
      <vt:lpstr>登入首頁</vt:lpstr>
      <vt:lpstr>開始新的程式</vt:lpstr>
      <vt:lpstr>2. Eclipse安裝指引</vt:lpstr>
      <vt:lpstr>Eclipse for Java安裝(1/6)</vt:lpstr>
      <vt:lpstr>Eclipse Java安裝(2/6)</vt:lpstr>
      <vt:lpstr>Eclipse Java安裝(3/6)</vt:lpstr>
      <vt:lpstr>Eclipse Java安裝(4/6)</vt:lpstr>
      <vt:lpstr>Eclipse Java安裝(5/6)</vt:lpstr>
      <vt:lpstr>Eclipse Java安裝(6/6)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69</cp:revision>
  <dcterms:created xsi:type="dcterms:W3CDTF">2020-11-14T04:56:44Z</dcterms:created>
  <dcterms:modified xsi:type="dcterms:W3CDTF">2024-02-18T07:12:01Z</dcterms:modified>
</cp:coreProperties>
</file>