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想想怎麼來的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4165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2160</TotalTime>
  <Words>1434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42</cp:revision>
  <dcterms:created xsi:type="dcterms:W3CDTF">2020-11-15T04:05:30Z</dcterms:created>
  <dcterms:modified xsi:type="dcterms:W3CDTF">2024-02-18T12:58:07Z</dcterms:modified>
</cp:coreProperties>
</file>