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98" r:id="rId17"/>
    <p:sldId id="270" r:id="rId18"/>
    <p:sldId id="277" r:id="rId19"/>
    <p:sldId id="279" r:id="rId20"/>
    <p:sldId id="283" r:id="rId21"/>
    <p:sldId id="278" r:id="rId22"/>
    <p:sldId id="284" r:id="rId23"/>
    <p:sldId id="28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113年2月18日星期日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</a:t>
            </a:r>
            <a:r>
              <a:rPr lang="zh-TW" altLang="en-US" dirty="0" smtClean="0"/>
              <a:t>計算，需用到雙重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假設輸入數字</a:t>
            </a:r>
            <a:r>
              <a:rPr lang="en-US" altLang="zh-TW" dirty="0" smtClean="0"/>
              <a:t>5</a:t>
            </a:r>
          </a:p>
          <a:p>
            <a:r>
              <a:rPr lang="zh-TW" altLang="en-US" dirty="0"/>
              <a:t>我要輸出</a:t>
            </a:r>
            <a:r>
              <a:rPr lang="en-US" altLang="zh-TW" dirty="0"/>
              <a:t>5</a:t>
            </a:r>
            <a:r>
              <a:rPr lang="zh-TW" altLang="en-US" dirty="0"/>
              <a:t>行美行</a:t>
            </a:r>
            <a:r>
              <a:rPr lang="en-US" altLang="zh-TW" dirty="0"/>
              <a:t>5</a:t>
            </a:r>
            <a:r>
              <a:rPr lang="zh-TW" altLang="en-US" dirty="0"/>
              <a:t>顆</a:t>
            </a:r>
            <a:r>
              <a:rPr lang="zh-TW" altLang="en-US" dirty="0" smtClean="0"/>
              <a:t>星星</a:t>
            </a:r>
            <a:endParaRPr lang="en-US" altLang="zh-TW" dirty="0" smtClean="0"/>
          </a:p>
          <a:p>
            <a:r>
              <a:rPr lang="zh-TW" altLang="en-US" dirty="0"/>
              <a:t>每一行</a:t>
            </a:r>
            <a:r>
              <a:rPr lang="en-US" altLang="zh-TW" dirty="0"/>
              <a:t>5</a:t>
            </a:r>
            <a:r>
              <a:rPr lang="zh-TW" altLang="en-US" dirty="0"/>
              <a:t>顆星星輸出完要換行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迴圈已學過</a:t>
            </a:r>
            <a:endParaRPr lang="en-US" altLang="zh-TW" dirty="0" smtClean="0"/>
          </a:p>
          <a:p>
            <a:pPr lvl="1"/>
            <a:r>
              <a:rPr lang="zh-TW" altLang="en-US" dirty="0"/>
              <a:t>後面補一個換行即可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所以，用另一個迴圈把上面的事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做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次即可。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56"/>
              </p:ext>
            </p:extLst>
          </p:nvPr>
        </p:nvGraphicFramePr>
        <p:xfrm>
          <a:off x="5259832" y="2270820"/>
          <a:ext cx="3673854" cy="366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09">
                  <a:extLst>
                    <a:ext uri="{9D8B030D-6E8A-4147-A177-3AD203B41FA5}">
                      <a16:colId xmlns:a16="http://schemas.microsoft.com/office/drawing/2014/main" val="56798768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401540710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397826297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42198288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853010850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646562850"/>
                    </a:ext>
                  </a:extLst>
                </a:gridCol>
              </a:tblGrid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655749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741202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424096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735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730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66360" y="2270820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21655" y="3054599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1655" y="3754493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21655" y="4398637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21655" y="5091696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1997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3821</TotalTime>
  <Words>1422</Words>
  <Application>Microsoft Office PowerPoint</Application>
  <PresentationFormat>寬螢幕</PresentationFormat>
  <Paragraphs>249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Symbol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思考方式</vt:lpstr>
      <vt:lpstr>範例二參考程式碼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83</cp:revision>
  <dcterms:created xsi:type="dcterms:W3CDTF">2020-11-22T09:17:23Z</dcterms:created>
  <dcterms:modified xsi:type="dcterms:W3CDTF">2024-02-18T13:05:45Z</dcterms:modified>
</cp:coreProperties>
</file>