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36" r:id="rId2"/>
  </p:sldMasterIdLst>
  <p:notesMasterIdLst>
    <p:notesMasterId r:id="rId6"/>
  </p:notesMasterIdLst>
  <p:handoutMasterIdLst>
    <p:handoutMasterId r:id="rId7"/>
  </p:handoutMasterIdLst>
  <p:sldIdLst>
    <p:sldId id="1127" r:id="rId3"/>
    <p:sldId id="258" r:id="rId4"/>
    <p:sldId id="1126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880" userDrawn="1">
          <p15:clr>
            <a:srgbClr val="A4A3A4"/>
          </p15:clr>
        </p15:guide>
        <p15:guide id="4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依宸 李" initials="依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E96"/>
    <a:srgbClr val="1060F0"/>
    <a:srgbClr val="5877B6"/>
    <a:srgbClr val="F77A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314" autoAdjust="0"/>
  </p:normalViewPr>
  <p:slideViewPr>
    <p:cSldViewPr snapToGrid="0">
      <p:cViewPr varScale="1">
        <p:scale>
          <a:sx n="104" d="100"/>
          <a:sy n="104" d="100"/>
        </p:scale>
        <p:origin x="806" y="8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F32B4-CCD4-44C6-A14C-4DC3B9DB7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5418F-27D2-419A-BD3D-2430FF1BB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05D8D-065F-4F07-BCD1-CB892115B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05EE-8408-4D99-9BD0-53181B8CE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C9F5A-0E0D-4A71-8646-3725F62419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C9F5A-0E0D-4A71-8646-3725F62419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6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9410" y="2571750"/>
            <a:ext cx="2047875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47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  <a:pPr/>
              <a:t>‹#›</a:t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307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2024/4/22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88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2024/4/22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52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1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2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777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3" r:id="rId13"/>
    <p:sldLayoutId id="2147483660" r:id="rId14"/>
    <p:sldLayoutId id="2147483725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5877B6"/>
            </a:gs>
            <a:gs pos="100000">
              <a:srgbClr val="465E9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87243" y="1052127"/>
            <a:ext cx="3145829" cy="35514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D484E3-AE3C-43DD-956E-EF57B826B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6BA48159-B5E0-45B4-AEE9-A7430FFC3ACC}"/>
              </a:ext>
            </a:extLst>
          </p:cNvPr>
          <p:cNvSpPr/>
          <p:nvPr/>
        </p:nvSpPr>
        <p:spPr>
          <a:xfrm>
            <a:off x="380551" y="1518685"/>
            <a:ext cx="3853245" cy="488620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即將開始上課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囉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A905464-F2FD-443F-895F-8059530A5CD9}"/>
              </a:ext>
            </a:extLst>
          </p:cNvPr>
          <p:cNvSpPr/>
          <p:nvPr/>
        </p:nvSpPr>
        <p:spPr>
          <a:xfrm>
            <a:off x="2478299" y="2349921"/>
            <a:ext cx="560182" cy="790930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F98A823-0FAC-4AED-8B58-36318D09CEDA}"/>
              </a:ext>
            </a:extLst>
          </p:cNvPr>
          <p:cNvSpPr/>
          <p:nvPr/>
        </p:nvSpPr>
        <p:spPr>
          <a:xfrm>
            <a:off x="3186653" y="2347281"/>
            <a:ext cx="560182" cy="782692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2</a:t>
            </a:r>
            <a:endParaRPr lang="en-US" altLang="zh-TW" sz="3200" dirty="0" smtClean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06B2484-2775-4A0E-A653-77A2AC27158C}"/>
              </a:ext>
            </a:extLst>
          </p:cNvPr>
          <p:cNvSpPr/>
          <p:nvPr/>
        </p:nvSpPr>
        <p:spPr>
          <a:xfrm>
            <a:off x="449474" y="2359802"/>
            <a:ext cx="576920" cy="792040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0</a:t>
            </a:r>
            <a:endParaRPr lang="zh-TW" altLang="en-US" sz="32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59A0425-AA77-4C7A-9AEB-9266FAF22FC8}"/>
              </a:ext>
            </a:extLst>
          </p:cNvPr>
          <p:cNvSpPr/>
          <p:nvPr/>
        </p:nvSpPr>
        <p:spPr>
          <a:xfrm>
            <a:off x="1176878" y="2357158"/>
            <a:ext cx="576920" cy="783790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2340937-FADE-460A-9F78-3B23C0469222}"/>
              </a:ext>
            </a:extLst>
          </p:cNvPr>
          <p:cNvCxnSpPr>
            <a:cxnSpLocks/>
          </p:cNvCxnSpPr>
          <p:nvPr/>
        </p:nvCxnSpPr>
        <p:spPr>
          <a:xfrm flipH="1">
            <a:off x="2012411" y="2357158"/>
            <a:ext cx="294763" cy="772815"/>
          </a:xfrm>
          <a:prstGeom prst="line">
            <a:avLst/>
          </a:prstGeom>
          <a:ln w="63500">
            <a:solidFill>
              <a:srgbClr val="106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22">
            <a:extLst>
              <a:ext uri="{FF2B5EF4-FFF2-40B4-BE49-F238E27FC236}">
                <a16:creationId xmlns:a16="http://schemas.microsoft.com/office/drawing/2014/main" id="{3A7330BB-D1A9-4091-9C4F-92C6D9B51BD6}"/>
              </a:ext>
            </a:extLst>
          </p:cNvPr>
          <p:cNvSpPr/>
          <p:nvPr/>
        </p:nvSpPr>
        <p:spPr>
          <a:xfrm>
            <a:off x="2882168" y="3613404"/>
            <a:ext cx="760589" cy="790930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sp>
        <p:nvSpPr>
          <p:cNvPr id="14" name="矩形: 圓角 23">
            <a:extLst>
              <a:ext uri="{FF2B5EF4-FFF2-40B4-BE49-F238E27FC236}">
                <a16:creationId xmlns:a16="http://schemas.microsoft.com/office/drawing/2014/main" id="{5F0621A3-1FF2-4143-9C6E-3D20A16CD369}"/>
              </a:ext>
            </a:extLst>
          </p:cNvPr>
          <p:cNvSpPr/>
          <p:nvPr/>
        </p:nvSpPr>
        <p:spPr>
          <a:xfrm>
            <a:off x="3895322" y="3610764"/>
            <a:ext cx="760589" cy="782692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15" name="流程圖: 接點 14">
            <a:extLst>
              <a:ext uri="{FF2B5EF4-FFF2-40B4-BE49-F238E27FC236}">
                <a16:creationId xmlns:a16="http://schemas.microsoft.com/office/drawing/2014/main" id="{95AB90B1-7B98-4391-91C0-26214A378578}"/>
              </a:ext>
            </a:extLst>
          </p:cNvPr>
          <p:cNvSpPr/>
          <p:nvPr/>
        </p:nvSpPr>
        <p:spPr>
          <a:xfrm>
            <a:off x="2466080" y="3572764"/>
            <a:ext cx="190147" cy="197732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2F7582C5-3A4E-4958-9BAA-32A2731DCCEA}"/>
              </a:ext>
            </a:extLst>
          </p:cNvPr>
          <p:cNvSpPr/>
          <p:nvPr/>
        </p:nvSpPr>
        <p:spPr>
          <a:xfrm>
            <a:off x="2464686" y="3942433"/>
            <a:ext cx="190147" cy="197732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7" name="矩形: 圓角 35">
            <a:extLst>
              <a:ext uri="{FF2B5EF4-FFF2-40B4-BE49-F238E27FC236}">
                <a16:creationId xmlns:a16="http://schemas.microsoft.com/office/drawing/2014/main" id="{4AC0A2EC-DBE5-44D8-B803-D8C5BBDFC96E}"/>
              </a:ext>
            </a:extLst>
          </p:cNvPr>
          <p:cNvSpPr/>
          <p:nvPr/>
        </p:nvSpPr>
        <p:spPr>
          <a:xfrm>
            <a:off x="377093" y="3622929"/>
            <a:ext cx="760589" cy="790930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18" name="矩形: 圓角 36">
            <a:extLst>
              <a:ext uri="{FF2B5EF4-FFF2-40B4-BE49-F238E27FC236}">
                <a16:creationId xmlns:a16="http://schemas.microsoft.com/office/drawing/2014/main" id="{51153ACD-C825-4125-AE9C-F452A1753D82}"/>
              </a:ext>
            </a:extLst>
          </p:cNvPr>
          <p:cNvSpPr/>
          <p:nvPr/>
        </p:nvSpPr>
        <p:spPr>
          <a:xfrm>
            <a:off x="1390247" y="3620289"/>
            <a:ext cx="760589" cy="782692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8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57207" y="374222"/>
            <a:ext cx="31255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FF00"/>
                </a:solidFill>
              </a:rPr>
              <a:t>就業認證</a:t>
            </a:r>
            <a:r>
              <a:rPr lang="zh-TW" altLang="en-US" sz="2800" b="1" dirty="0" smtClean="0">
                <a:solidFill>
                  <a:srgbClr val="FFFF00"/>
                </a:solidFill>
              </a:rPr>
              <a:t>直播</a:t>
            </a:r>
            <a:endParaRPr lang="en-US" altLang="zh-TW" sz="2800" b="1" dirty="0" smtClean="0">
              <a:solidFill>
                <a:srgbClr val="FFFF00"/>
              </a:solidFill>
            </a:endParaRPr>
          </a:p>
          <a:p>
            <a:r>
              <a:rPr lang="en-US" altLang="zh-TW" sz="2800" b="1" dirty="0" smtClean="0">
                <a:solidFill>
                  <a:srgbClr val="FFFF00"/>
                </a:solidFill>
              </a:rPr>
              <a:t>	-</a:t>
            </a:r>
            <a:r>
              <a:rPr lang="zh-TW" altLang="en-US" sz="2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Java</a:t>
            </a:r>
            <a:r>
              <a:rPr lang="zh-TW" altLang="en-US" sz="2800" b="1" dirty="0">
                <a:solidFill>
                  <a:srgbClr val="FFFF00"/>
                </a:solidFill>
              </a:rPr>
              <a:t>程式開發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1257" y="458381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如果沒聽到音樂，要趕緊調整喔！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33934" y="31140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zh-TW" altLang="en-US" dirty="0"/>
              <a:t>有問題不懂的同學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歡迎用聊天傳給我喔。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511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9EA549D-CF64-418F-8B51-A9B72A41551A}"/>
              </a:ext>
            </a:extLst>
          </p:cNvPr>
          <p:cNvSpPr/>
          <p:nvPr/>
        </p:nvSpPr>
        <p:spPr>
          <a:xfrm>
            <a:off x="1149410" y="0"/>
            <a:ext cx="2047875" cy="5143500"/>
          </a:xfrm>
          <a:prstGeom prst="rect">
            <a:avLst/>
          </a:prstGeom>
          <a:gradFill>
            <a:gsLst>
              <a:gs pos="76000">
                <a:srgbClr val="5877B6"/>
              </a:gs>
              <a:gs pos="2600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24D5A1CF-9A93-4BA6-AAD1-B9AC8BA6F6FC}"/>
              </a:ext>
            </a:extLst>
          </p:cNvPr>
          <p:cNvSpPr txBox="1"/>
          <p:nvPr/>
        </p:nvSpPr>
        <p:spPr>
          <a:xfrm>
            <a:off x="4264490" y="1100005"/>
            <a:ext cx="395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中場休息</a:t>
            </a:r>
            <a:r>
              <a:rPr lang="en-US" altLang="zh-TW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10</a:t>
            </a:r>
            <a:r>
              <a:rPr lang="zh-TW" altLang="en-US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分鐘</a:t>
            </a:r>
            <a:r>
              <a:rPr lang="en-US" altLang="zh-TW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!!</a:t>
            </a:r>
            <a:endParaRPr lang="zh-CN" altLang="en-US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2" name="Google Shape;48;p7">
            <a:extLst>
              <a:ext uri="{FF2B5EF4-FFF2-40B4-BE49-F238E27FC236}">
                <a16:creationId xmlns:a16="http://schemas.microsoft.com/office/drawing/2014/main" id="{6F20CAC0-3CFC-40D9-A70F-F869107D91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809" y="1100005"/>
            <a:ext cx="314325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966B757-10BA-4498-BEBB-A5C335277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A7330BB-D1A9-4091-9C4F-92C6D9B51BD6}"/>
              </a:ext>
            </a:extLst>
          </p:cNvPr>
          <p:cNvSpPr/>
          <p:nvPr/>
        </p:nvSpPr>
        <p:spPr>
          <a:xfrm>
            <a:off x="6814178" y="2079405"/>
            <a:ext cx="927527" cy="1044377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5F0621A3-1FF2-4143-9C6E-3D20A16CD369}"/>
              </a:ext>
            </a:extLst>
          </p:cNvPr>
          <p:cNvSpPr/>
          <p:nvPr/>
        </p:nvSpPr>
        <p:spPr>
          <a:xfrm>
            <a:off x="7827332" y="2079405"/>
            <a:ext cx="927527" cy="1033499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5</a:t>
            </a:r>
            <a:endParaRPr lang="zh-TW" altLang="en-US" sz="3600" dirty="0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95AB90B1-7B98-4391-91C0-26214A378578}"/>
              </a:ext>
            </a:extLst>
          </p:cNvPr>
          <p:cNvSpPr/>
          <p:nvPr/>
        </p:nvSpPr>
        <p:spPr>
          <a:xfrm>
            <a:off x="6398090" y="2228850"/>
            <a:ext cx="231882" cy="261094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2F7582C5-3A4E-4958-9BAA-32A2731DCCEA}"/>
              </a:ext>
            </a:extLst>
          </p:cNvPr>
          <p:cNvSpPr/>
          <p:nvPr/>
        </p:nvSpPr>
        <p:spPr>
          <a:xfrm>
            <a:off x="6396696" y="2598519"/>
            <a:ext cx="231882" cy="261094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id="{9A7D633A-BEDD-4346-9FD9-ECED3AA1BD2D}"/>
              </a:ext>
            </a:extLst>
          </p:cNvPr>
          <p:cNvSpPr txBox="1"/>
          <p:nvPr/>
        </p:nvSpPr>
        <p:spPr>
          <a:xfrm>
            <a:off x="5084953" y="3579962"/>
            <a:ext cx="395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繼續上課囉</a:t>
            </a:r>
            <a:r>
              <a:rPr lang="en-US" altLang="zh-TW" sz="4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!!!</a:t>
            </a:r>
            <a:endParaRPr lang="zh-CN" altLang="en-US" sz="4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E5514EF1-8D9D-4653-8E21-A67F7FE5719F}"/>
              </a:ext>
            </a:extLst>
          </p:cNvPr>
          <p:cNvSpPr txBox="1"/>
          <p:nvPr/>
        </p:nvSpPr>
        <p:spPr>
          <a:xfrm>
            <a:off x="5084953" y="4202922"/>
            <a:ext cx="395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記得回來呀</a:t>
            </a:r>
            <a:r>
              <a:rPr lang="en-US" altLang="zh-TW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~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4AC0A2EC-DBE5-44D8-B803-D8C5BBDFC96E}"/>
              </a:ext>
            </a:extLst>
          </p:cNvPr>
          <p:cNvSpPr/>
          <p:nvPr/>
        </p:nvSpPr>
        <p:spPr>
          <a:xfrm>
            <a:off x="4309103" y="2088930"/>
            <a:ext cx="927527" cy="1044377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51153ACD-C825-4125-AE9C-F452A1753D82}"/>
              </a:ext>
            </a:extLst>
          </p:cNvPr>
          <p:cNvSpPr/>
          <p:nvPr/>
        </p:nvSpPr>
        <p:spPr>
          <a:xfrm>
            <a:off x="5322257" y="2088930"/>
            <a:ext cx="927527" cy="1033499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0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168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5877B6"/>
            </a:gs>
            <a:gs pos="100000">
              <a:srgbClr val="465E9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D484E3-AE3C-43DD-956E-EF57B826B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13" name="PA-文本框 31">
            <a:extLst>
              <a:ext uri="{FF2B5EF4-FFF2-40B4-BE49-F238E27FC236}">
                <a16:creationId xmlns:a16="http://schemas.microsoft.com/office/drawing/2014/main" id="{CB0D3FA8-541E-4BBC-8BFA-422B4B7400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7788" y="2132170"/>
            <a:ext cx="353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spc="300" dirty="0" smtClean="0">
                <a:solidFill>
                  <a:schemeClr val="bg1"/>
                </a:solidFill>
                <a:cs typeface="+mn-ea"/>
                <a:sym typeface="+mn-lt"/>
              </a:rPr>
              <a:t>下次</a:t>
            </a:r>
            <a:r>
              <a:rPr lang="zh-TW" altLang="en-US" sz="2800" spc="300" dirty="0">
                <a:solidFill>
                  <a:schemeClr val="bg1"/>
                </a:solidFill>
                <a:cs typeface="+mn-ea"/>
                <a:sym typeface="+mn-lt"/>
              </a:rPr>
              <a:t>上課</a:t>
            </a:r>
            <a:endParaRPr lang="zh-CN" altLang="en-US" sz="28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BA48159-B5E0-45B4-AEE9-A7430FFC3ACC}"/>
              </a:ext>
            </a:extLst>
          </p:cNvPr>
          <p:cNvSpPr/>
          <p:nvPr/>
        </p:nvSpPr>
        <p:spPr>
          <a:xfrm>
            <a:off x="427788" y="895077"/>
            <a:ext cx="3712212" cy="1080109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下課囉</a:t>
            </a: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A905464-F2FD-443F-895F-8059530A5CD9}"/>
              </a:ext>
            </a:extLst>
          </p:cNvPr>
          <p:cNvSpPr/>
          <p:nvPr/>
        </p:nvSpPr>
        <p:spPr>
          <a:xfrm>
            <a:off x="2473904" y="2834623"/>
            <a:ext cx="683134" cy="1044377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F98A823-0FAC-4AED-8B58-36318D09CEDA}"/>
              </a:ext>
            </a:extLst>
          </p:cNvPr>
          <p:cNvSpPr/>
          <p:nvPr/>
        </p:nvSpPr>
        <p:spPr>
          <a:xfrm>
            <a:off x="3182258" y="2834623"/>
            <a:ext cx="683134" cy="1033499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4</a:t>
            </a:r>
            <a:endParaRPr lang="zh-TW" altLang="en-US" sz="3600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06B2484-2775-4A0E-A653-77A2AC27158C}"/>
              </a:ext>
            </a:extLst>
          </p:cNvPr>
          <p:cNvSpPr/>
          <p:nvPr/>
        </p:nvSpPr>
        <p:spPr>
          <a:xfrm>
            <a:off x="445079" y="2844149"/>
            <a:ext cx="703546" cy="1045842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59A0425-AA77-4C7A-9AEB-9266FAF22FC8}"/>
              </a:ext>
            </a:extLst>
          </p:cNvPr>
          <p:cNvSpPr/>
          <p:nvPr/>
        </p:nvSpPr>
        <p:spPr>
          <a:xfrm>
            <a:off x="1172483" y="2844148"/>
            <a:ext cx="703546" cy="1034949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4</a:t>
            </a:r>
            <a:endParaRPr lang="zh-TW" altLang="en-US" sz="36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2340937-FADE-460A-9F78-3B23C0469222}"/>
              </a:ext>
            </a:extLst>
          </p:cNvPr>
          <p:cNvCxnSpPr>
            <a:cxnSpLocks/>
          </p:cNvCxnSpPr>
          <p:nvPr/>
        </p:nvCxnSpPr>
        <p:spPr>
          <a:xfrm flipH="1">
            <a:off x="2008016" y="2844148"/>
            <a:ext cx="383518" cy="1023974"/>
          </a:xfrm>
          <a:prstGeom prst="line">
            <a:avLst/>
          </a:prstGeom>
          <a:ln w="63500">
            <a:solidFill>
              <a:srgbClr val="106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-317958" y="5260087"/>
            <a:ext cx="3386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就業認證直播</a:t>
            </a:r>
            <a:r>
              <a:rPr lang="en-US" altLang="zh-TW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-Java</a:t>
            </a:r>
            <a:r>
              <a:rPr lang="zh-TW" altLang="en-US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程式開發</a:t>
            </a:r>
            <a:endParaRPr lang="zh-TW" alt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6635" y="4047355"/>
            <a:ext cx="2916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</a:rPr>
              <a:t>就業認證直播</a:t>
            </a:r>
          </a:p>
          <a:p>
            <a:r>
              <a:rPr lang="zh-TW" altLang="en-US" b="1" dirty="0">
                <a:solidFill>
                  <a:srgbClr val="FFFF00"/>
                </a:solidFill>
              </a:rPr>
              <a:t>	</a:t>
            </a:r>
            <a:r>
              <a:rPr lang="en-US" altLang="zh-TW" b="1" dirty="0">
                <a:solidFill>
                  <a:srgbClr val="FFFF00"/>
                </a:solidFill>
              </a:rPr>
              <a:t>- Java</a:t>
            </a:r>
            <a:r>
              <a:rPr lang="zh-TW" altLang="en-US" b="1" dirty="0">
                <a:solidFill>
                  <a:srgbClr val="FFFF00"/>
                </a:solidFill>
              </a:rPr>
              <a:t>程式開發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heme/theme1.xml><?xml version="1.0" encoding="utf-8"?>
<a:theme xmlns:a="http://schemas.openxmlformats.org/drawingml/2006/main" name="第一PPT，www.1ppt.com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2599</TotalTime>
  <Words>90</Words>
  <Application>Microsoft Office PowerPoint</Application>
  <PresentationFormat>如螢幕大小 (16:9)</PresentationFormat>
  <Paragraphs>32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等线</vt:lpstr>
      <vt:lpstr>微软雅黑</vt:lpstr>
      <vt:lpstr>宋体</vt:lpstr>
      <vt:lpstr>微軟正黑體</vt:lpstr>
      <vt:lpstr>新細明體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User</cp:lastModifiedBy>
  <cp:revision>126</cp:revision>
  <dcterms:created xsi:type="dcterms:W3CDTF">2019-10-17T14:20:40Z</dcterms:created>
  <dcterms:modified xsi:type="dcterms:W3CDTF">2024-04-22T13:59:20Z</dcterms:modified>
</cp:coreProperties>
</file>