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70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3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6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59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27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0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4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7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7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4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9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1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0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934F-FB78-40D7-A9C2-8721DC4C213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33EEC2-DB97-40A4-8437-80284F1543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聯成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/>
              <a:t>Java</a:t>
            </a:r>
            <a:r>
              <a:rPr lang="zh-TW" altLang="en-US" sz="4800" dirty="0"/>
              <a:t>軟體工程設計課程</a:t>
            </a:r>
            <a:r>
              <a:rPr lang="zh-TW" altLang="en-US" sz="4800" dirty="0" smtClean="0"/>
              <a:t>內容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軟體工程設計課程內容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後疫情時代，數位轉型正在重塑求職市場！結合雲端架構師基礎、前端、後端多工於一身，五年來職缺數增幅達</a:t>
            </a:r>
            <a:r>
              <a:rPr lang="en-US" altLang="zh-TW" dirty="0"/>
              <a:t>128%</a:t>
            </a:r>
            <a:r>
              <a:rPr lang="zh-TW" altLang="en-US" dirty="0"/>
              <a:t>，平均月薪破</a:t>
            </a:r>
            <a:r>
              <a:rPr lang="en-US" altLang="zh-TW" dirty="0"/>
              <a:t>5</a:t>
            </a:r>
            <a:r>
              <a:rPr lang="zh-TW" altLang="en-US" dirty="0"/>
              <a:t>萬元！課程教學包含</a:t>
            </a:r>
            <a:r>
              <a:rPr lang="en-US" altLang="zh-TW" dirty="0"/>
              <a:t>JAVA</a:t>
            </a:r>
            <a:r>
              <a:rPr lang="zh-TW" altLang="en-US" dirty="0"/>
              <a:t>語法與</a:t>
            </a:r>
            <a:r>
              <a:rPr lang="en-US" altLang="zh-TW" dirty="0"/>
              <a:t>JAVA</a:t>
            </a:r>
            <a:r>
              <a:rPr lang="zh-TW" altLang="en-US" dirty="0"/>
              <a:t>用途、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Vue.js</a:t>
            </a:r>
            <a:r>
              <a:rPr lang="zh-TW" altLang="en-US" dirty="0"/>
              <a:t>網頁框架、後端程式開發，並整合</a:t>
            </a:r>
            <a:r>
              <a:rPr lang="en-US" altLang="zh-TW" dirty="0"/>
              <a:t>AWS</a:t>
            </a:r>
            <a:r>
              <a:rPr lang="zh-TW" altLang="en-US" dirty="0"/>
              <a:t>建置、部署</a:t>
            </a:r>
            <a:r>
              <a:rPr lang="en-US" altLang="zh-TW" dirty="0"/>
              <a:t>…</a:t>
            </a:r>
            <a:r>
              <a:rPr lang="zh-TW" altLang="en-US" dirty="0"/>
              <a:t>等入門專業，並取得</a:t>
            </a:r>
            <a:r>
              <a:rPr lang="en-US" altLang="zh-TW" dirty="0"/>
              <a:t>AWS CCP</a:t>
            </a:r>
            <a:r>
              <a:rPr lang="zh-TW" altLang="en-US" dirty="0"/>
              <a:t>認證，帶領學員投資未來十年不退燒搶手技術！</a:t>
            </a:r>
          </a:p>
          <a:p>
            <a:endParaRPr lang="zh-TW" altLang="en-US" dirty="0"/>
          </a:p>
        </p:txBody>
      </p:sp>
      <p:sp>
        <p:nvSpPr>
          <p:cNvPr id="6" name="按鈕形 5"/>
          <p:cNvSpPr/>
          <p:nvPr/>
        </p:nvSpPr>
        <p:spPr>
          <a:xfrm>
            <a:off x="914400" y="4100975"/>
            <a:ext cx="1662545" cy="748146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hlinkClick r:id="rId2" action="ppaction://hlinksldjump"/>
              </a:rPr>
              <a:t>GPT</a:t>
            </a:r>
            <a:r>
              <a:rPr lang="zh-TW" altLang="en-US" dirty="0" smtClean="0">
                <a:solidFill>
                  <a:srgbClr val="FF0000"/>
                </a:solidFill>
                <a:hlinkClick r:id="rId2" action="ppaction://hlinksldjump"/>
              </a:rPr>
              <a:t>課程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按鈕形 6"/>
          <p:cNvSpPr/>
          <p:nvPr/>
        </p:nvSpPr>
        <p:spPr>
          <a:xfrm>
            <a:off x="2738582" y="4100975"/>
            <a:ext cx="1662545" cy="748146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hlinkClick r:id="rId3" action="ppaction://hlinksldjump"/>
              </a:rPr>
              <a:t>Stage1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按鈕形 7"/>
          <p:cNvSpPr/>
          <p:nvPr/>
        </p:nvSpPr>
        <p:spPr>
          <a:xfrm>
            <a:off x="4562765" y="4100975"/>
            <a:ext cx="1662545" cy="748146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hlinkClick r:id="rId4" action="ppaction://hlinksldjump"/>
              </a:rPr>
              <a:t>Stage2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按鈕形 8"/>
          <p:cNvSpPr/>
          <p:nvPr/>
        </p:nvSpPr>
        <p:spPr>
          <a:xfrm>
            <a:off x="6386948" y="4100975"/>
            <a:ext cx="1662545" cy="748146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hlinkClick r:id="rId5" action="ppaction://hlinksldjump"/>
              </a:rPr>
              <a:t>Stage3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按鈕形 9"/>
          <p:cNvSpPr/>
          <p:nvPr/>
        </p:nvSpPr>
        <p:spPr>
          <a:xfrm>
            <a:off x="8223711" y="4100975"/>
            <a:ext cx="1662545" cy="748146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hlinkClick r:id="rId6" action="ppaction://hlinksldjump"/>
              </a:rPr>
              <a:t>Stage4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ChatGPT</a:t>
            </a:r>
            <a:r>
              <a:rPr lang="zh-TW" altLang="en-US" dirty="0"/>
              <a:t>結合</a:t>
            </a:r>
            <a:r>
              <a:rPr lang="en-US" altLang="zh-TW" dirty="0" err="1"/>
              <a:t>OpenAI</a:t>
            </a:r>
            <a:r>
              <a:rPr lang="zh-TW" altLang="en-US" dirty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Python</a:t>
            </a:r>
            <a:r>
              <a:rPr lang="zh-TW" altLang="en-US" dirty="0"/>
              <a:t>串接</a:t>
            </a:r>
            <a:r>
              <a:rPr lang="en-US" altLang="zh-TW" dirty="0" err="1"/>
              <a:t>OpenAI</a:t>
            </a:r>
            <a:r>
              <a:rPr lang="zh-TW" altLang="en-US" dirty="0"/>
              <a:t>，輕鬆完成語言翻譯</a:t>
            </a:r>
          </a:p>
          <a:p>
            <a:r>
              <a:rPr lang="zh-TW" altLang="en-US" dirty="0"/>
              <a:t>生成式</a:t>
            </a:r>
            <a:r>
              <a:rPr lang="en-US" altLang="zh-TW" dirty="0"/>
              <a:t>AI</a:t>
            </a:r>
            <a:r>
              <a:rPr lang="zh-TW" altLang="en-US" dirty="0"/>
              <a:t>爆發！使用</a:t>
            </a:r>
            <a:r>
              <a:rPr lang="en-US" altLang="zh-TW" dirty="0" err="1"/>
              <a:t>ChatGPT</a:t>
            </a:r>
            <a:r>
              <a:rPr lang="zh-TW" altLang="en-US" dirty="0"/>
              <a:t>學習</a:t>
            </a:r>
            <a:r>
              <a:rPr lang="en-US" altLang="zh-TW" dirty="0"/>
              <a:t>Python</a:t>
            </a:r>
            <a:r>
              <a:rPr lang="zh-TW" altLang="en-US" dirty="0"/>
              <a:t>語法，輔助開發者編寫和生成程式碼。善用</a:t>
            </a:r>
            <a:r>
              <a:rPr lang="en-US" altLang="zh-TW" dirty="0"/>
              <a:t>AI</a:t>
            </a:r>
            <a:r>
              <a:rPr lang="zh-TW" altLang="en-US" dirty="0"/>
              <a:t>減少工程師的撞牆期，並將</a:t>
            </a:r>
            <a:r>
              <a:rPr lang="en-US" altLang="zh-TW" dirty="0" err="1"/>
              <a:t>ChatGPT</a:t>
            </a:r>
            <a:r>
              <a:rPr lang="zh-TW" altLang="en-US" dirty="0"/>
              <a:t>當作輔助工具，提高開發效率，結合運算思維與演算法，當一個懂得「雙向溝通」的工程師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主要</a:t>
            </a:r>
            <a:r>
              <a:rPr lang="zh-TW" altLang="en-US" dirty="0" smtClean="0"/>
              <a:t>內容：</a:t>
            </a:r>
            <a:endParaRPr lang="en-US" altLang="zh-TW" dirty="0" smtClean="0"/>
          </a:p>
          <a:p>
            <a:pPr lvl="1"/>
            <a:r>
              <a:rPr lang="en-US" altLang="zh-TW" dirty="0" err="1"/>
              <a:t>ChatGPT</a:t>
            </a:r>
            <a:r>
              <a:rPr lang="zh-TW" altLang="en-US" dirty="0"/>
              <a:t>應用</a:t>
            </a:r>
            <a:r>
              <a:rPr lang="zh-TW" altLang="en-US" dirty="0" smtClean="0"/>
              <a:t>領域</a:t>
            </a:r>
            <a:endParaRPr lang="en-US" altLang="zh-TW" dirty="0" smtClean="0"/>
          </a:p>
          <a:p>
            <a:pPr lvl="1"/>
            <a:r>
              <a:rPr lang="en-US" altLang="zh-TW" dirty="0" err="1"/>
              <a:t>GPT✕Excel</a:t>
            </a:r>
            <a:r>
              <a:rPr lang="zh-TW" altLang="en-US" dirty="0"/>
              <a:t>自動化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基礎環境</a:t>
            </a:r>
            <a:r>
              <a:rPr lang="zh-TW" altLang="en-US" dirty="0" smtClean="0"/>
              <a:t>建置</a:t>
            </a:r>
            <a:endParaRPr lang="en-US" altLang="zh-TW" dirty="0" smtClean="0"/>
          </a:p>
          <a:p>
            <a:pPr lvl="1"/>
            <a:r>
              <a:rPr lang="zh-TW" altLang="en-US" dirty="0"/>
              <a:t>自然語言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II</a:t>
            </a:r>
          </a:p>
          <a:p>
            <a:pPr lvl="1"/>
            <a:r>
              <a:rPr lang="en-US" altLang="zh-TW" dirty="0" err="1"/>
              <a:t>ChatGPT</a:t>
            </a:r>
            <a:r>
              <a:rPr lang="zh-TW" altLang="en-US" dirty="0"/>
              <a:t>實戰演練</a:t>
            </a:r>
          </a:p>
        </p:txBody>
      </p:sp>
      <p:sp>
        <p:nvSpPr>
          <p:cNvPr id="4" name="按鈕形 3"/>
          <p:cNvSpPr/>
          <p:nvPr/>
        </p:nvSpPr>
        <p:spPr>
          <a:xfrm>
            <a:off x="677334" y="6197630"/>
            <a:ext cx="1099128" cy="535679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2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1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Frontend</a:t>
            </a:r>
            <a:r>
              <a:rPr lang="zh-TW" altLang="en-US" dirty="0"/>
              <a:t>前端開發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前端開發技術全面掌握，養成業界接軌力</a:t>
            </a:r>
          </a:p>
          <a:p>
            <a:r>
              <a:rPr lang="zh-TW" altLang="en-US" dirty="0"/>
              <a:t>學功能不如學應用！從線上環境建置到結合</a:t>
            </a:r>
            <a:r>
              <a:rPr lang="en-US" altLang="zh-TW" dirty="0"/>
              <a:t>Frontend</a:t>
            </a:r>
            <a:r>
              <a:rPr lang="zh-TW" altLang="en-US" dirty="0"/>
              <a:t>前端優點，提升前端工程師開發體驗。課程包含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Vue.js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AWS</a:t>
            </a:r>
            <a:r>
              <a:rPr lang="zh-TW" altLang="en-US" dirty="0"/>
              <a:t>雲端實務操作，並搭配業師傳授敏捷開發流程及輔考</a:t>
            </a:r>
            <a:r>
              <a:rPr lang="en-US" altLang="zh-TW" dirty="0"/>
              <a:t>AWS CCP</a:t>
            </a:r>
            <a:r>
              <a:rPr lang="zh-TW" altLang="en-US" dirty="0"/>
              <a:t>證照，掌握網頁製作與成本控管技巧，職場競爭力飆升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主要內容：</a:t>
            </a:r>
            <a:endParaRPr lang="en-US" altLang="zh-TW" dirty="0"/>
          </a:p>
          <a:p>
            <a:pPr lvl="1"/>
            <a:r>
              <a:rPr lang="zh-TW" altLang="en-US" dirty="0"/>
              <a:t>網站架構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lvl="1"/>
            <a:r>
              <a:rPr lang="en-US" altLang="zh-TW" dirty="0"/>
              <a:t>JavaScript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lvl="1"/>
            <a:r>
              <a:rPr lang="en-US" altLang="zh-TW" dirty="0"/>
              <a:t>Vue.js</a:t>
            </a:r>
            <a:r>
              <a:rPr lang="zh-TW" altLang="en-US" dirty="0"/>
              <a:t>開發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en-US" altLang="zh-TW" dirty="0"/>
              <a:t>AWS</a:t>
            </a:r>
            <a:r>
              <a:rPr lang="zh-TW" altLang="en-US" dirty="0"/>
              <a:t>雲端培訓</a:t>
            </a:r>
          </a:p>
        </p:txBody>
      </p:sp>
      <p:sp>
        <p:nvSpPr>
          <p:cNvPr id="4" name="按鈕形 3"/>
          <p:cNvSpPr/>
          <p:nvPr/>
        </p:nvSpPr>
        <p:spPr>
          <a:xfrm>
            <a:off x="677334" y="6197630"/>
            <a:ext cx="1099128" cy="535679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2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2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程式開發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建立物件導向觀念，培養</a:t>
            </a:r>
            <a:r>
              <a:rPr lang="en-US" altLang="zh-TW" dirty="0"/>
              <a:t>Java</a:t>
            </a:r>
            <a:r>
              <a:rPr lang="zh-TW" altLang="en-US" dirty="0"/>
              <a:t>技術真實力</a:t>
            </a:r>
          </a:p>
          <a:p>
            <a:r>
              <a:rPr lang="zh-TW" altLang="en-US" dirty="0"/>
              <a:t>本課程從基礎到進階，帶領學員入門</a:t>
            </a:r>
            <a:r>
              <a:rPr lang="en-US" altLang="zh-TW" dirty="0"/>
              <a:t>Java</a:t>
            </a:r>
            <a:r>
              <a:rPr lang="zh-TW" altLang="en-US" dirty="0"/>
              <a:t>程式語法，包含流程控制</a:t>
            </a:r>
            <a:r>
              <a:rPr lang="en-US" altLang="zh-TW" dirty="0"/>
              <a:t>(Flow Control)</a:t>
            </a:r>
            <a:r>
              <a:rPr lang="zh-TW" altLang="en-US" dirty="0"/>
              <a:t>、例外處理</a:t>
            </a:r>
            <a:r>
              <a:rPr lang="en-US" altLang="zh-TW" dirty="0"/>
              <a:t>(Exception Handling)</a:t>
            </a:r>
            <a:r>
              <a:rPr lang="zh-TW" altLang="en-US" dirty="0"/>
              <a:t>、物件導向開發</a:t>
            </a:r>
            <a:r>
              <a:rPr lang="en-US" altLang="zh-TW" dirty="0"/>
              <a:t>…</a:t>
            </a:r>
            <a:r>
              <a:rPr lang="zh-TW" altLang="en-US" dirty="0"/>
              <a:t>等，並透過教學演練，熟悉</a:t>
            </a:r>
            <a:r>
              <a:rPr lang="en-US" altLang="zh-TW" dirty="0"/>
              <a:t>Java</a:t>
            </a:r>
            <a:r>
              <a:rPr lang="zh-TW" altLang="en-US" dirty="0"/>
              <a:t>開發軟體系統流程與邏輯思維！結訓後，學員將具備考取</a:t>
            </a:r>
            <a:r>
              <a:rPr lang="en-US" altLang="zh-TW" dirty="0"/>
              <a:t>Java</a:t>
            </a:r>
            <a:r>
              <a:rPr lang="zh-TW" altLang="en-US" dirty="0"/>
              <a:t>國際認證的硬實力， 從菜鳥晉升百萬年薪的</a:t>
            </a:r>
            <a:r>
              <a:rPr lang="en-US" altLang="zh-TW" dirty="0"/>
              <a:t>Java</a:t>
            </a:r>
            <a:r>
              <a:rPr lang="zh-TW" altLang="en-US" dirty="0"/>
              <a:t>工程師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主要內容：</a:t>
            </a:r>
            <a:endParaRPr lang="en-US" altLang="zh-TW" dirty="0"/>
          </a:p>
          <a:p>
            <a:pPr lvl="1"/>
            <a:r>
              <a:rPr lang="en-US" altLang="zh-TW" dirty="0"/>
              <a:t>Java</a:t>
            </a:r>
            <a:r>
              <a:rPr lang="zh-TW" altLang="en-US" dirty="0"/>
              <a:t>初階程式設計</a:t>
            </a:r>
            <a:r>
              <a:rPr lang="en-US" altLang="zh-TW" dirty="0"/>
              <a:t>(SL-110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Java</a:t>
            </a:r>
            <a:r>
              <a:rPr lang="zh-TW" altLang="en-US" dirty="0" smtClean="0"/>
              <a:t>基礎</a:t>
            </a:r>
            <a:endParaRPr lang="en-US" altLang="zh-TW" dirty="0" smtClean="0"/>
          </a:p>
          <a:p>
            <a:pPr lvl="1"/>
            <a:r>
              <a:rPr lang="en-US" altLang="zh-TW" dirty="0"/>
              <a:t>Java</a:t>
            </a:r>
            <a:r>
              <a:rPr lang="zh-TW" altLang="en-US" dirty="0"/>
              <a:t>程式語言設計（</a:t>
            </a:r>
            <a:r>
              <a:rPr lang="en-US" altLang="zh-TW" dirty="0"/>
              <a:t>SL-275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Java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4" name="按鈕形 3"/>
          <p:cNvSpPr/>
          <p:nvPr/>
        </p:nvSpPr>
        <p:spPr>
          <a:xfrm>
            <a:off x="677334" y="6197630"/>
            <a:ext cx="1099128" cy="535679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2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6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Web</a:t>
            </a:r>
            <a:r>
              <a:rPr lang="zh-TW" altLang="en-US" dirty="0"/>
              <a:t>元件開發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入門</a:t>
            </a:r>
            <a:r>
              <a:rPr lang="en-US" altLang="zh-TW" dirty="0"/>
              <a:t>Java Web</a:t>
            </a:r>
            <a:r>
              <a:rPr lang="zh-TW" altLang="en-US" dirty="0"/>
              <a:t>元件設計，獨立開發企業網站</a:t>
            </a:r>
          </a:p>
          <a:p>
            <a:r>
              <a:rPr lang="zh-TW" altLang="en-US" dirty="0"/>
              <a:t>本課程從實務教學入門，學習如何：開發伺服器、</a:t>
            </a:r>
            <a:r>
              <a:rPr lang="en-US" altLang="zh-TW" dirty="0"/>
              <a:t>Web</a:t>
            </a:r>
            <a:r>
              <a:rPr lang="zh-TW" altLang="en-US" dirty="0"/>
              <a:t>應用程式及分散式系統</a:t>
            </a:r>
            <a:r>
              <a:rPr lang="en-US" altLang="zh-TW" dirty="0"/>
              <a:t>…</a:t>
            </a:r>
            <a:r>
              <a:rPr lang="zh-TW" altLang="en-US" dirty="0"/>
              <a:t>等，協助學員完成</a:t>
            </a:r>
            <a:r>
              <a:rPr lang="en-US" altLang="zh-TW" dirty="0"/>
              <a:t>Java Web</a:t>
            </a:r>
            <a:r>
              <a:rPr lang="zh-TW" altLang="en-US" dirty="0"/>
              <a:t>企業網站開發，快速取得所需知識，熟悉前端到</a:t>
            </a:r>
            <a:r>
              <a:rPr lang="en-US" altLang="zh-TW" dirty="0"/>
              <a:t>Java</a:t>
            </a:r>
            <a:r>
              <a:rPr lang="zh-TW" altLang="en-US" dirty="0"/>
              <a:t>開發技術，並輔導考取</a:t>
            </a:r>
            <a:r>
              <a:rPr lang="en-US" altLang="zh-TW" dirty="0"/>
              <a:t>Java</a:t>
            </a:r>
            <a:r>
              <a:rPr lang="zh-TW" altLang="en-US" dirty="0"/>
              <a:t>國際認證，成功跨入程式領域，成為企業爭搶的程式設計師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主要內容：</a:t>
            </a:r>
            <a:endParaRPr lang="en-US" altLang="zh-TW" dirty="0"/>
          </a:p>
          <a:p>
            <a:pPr lvl="1"/>
            <a:r>
              <a:rPr lang="en-US" altLang="zh-TW" dirty="0"/>
              <a:t>Java Web</a:t>
            </a:r>
            <a:r>
              <a:rPr lang="zh-TW" altLang="en-US" dirty="0"/>
              <a:t>元件開發（</a:t>
            </a:r>
            <a:r>
              <a:rPr lang="en-US" altLang="zh-TW" dirty="0"/>
              <a:t>SL-314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en-US" altLang="zh-TW" dirty="0"/>
              <a:t>Java EE</a:t>
            </a:r>
            <a:r>
              <a:rPr lang="zh-TW" altLang="en-US" dirty="0"/>
              <a:t>架構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lvl="2"/>
            <a:r>
              <a:rPr lang="en-US" altLang="zh-TW" dirty="0"/>
              <a:t>Java Servlets</a:t>
            </a:r>
            <a:endParaRPr lang="en-US" altLang="zh-TW" dirty="0" smtClean="0"/>
          </a:p>
          <a:p>
            <a:pPr lvl="2"/>
            <a:r>
              <a:rPr lang="en-US" altLang="zh-TW" dirty="0"/>
              <a:t>Web</a:t>
            </a:r>
            <a:r>
              <a:rPr lang="zh-TW" altLang="en-US" dirty="0"/>
              <a:t>應用程式的</a:t>
            </a:r>
            <a:r>
              <a:rPr lang="en-US" altLang="zh-TW" dirty="0"/>
              <a:t>MVC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2"/>
            <a:r>
              <a:rPr lang="en-US" altLang="zh-TW" dirty="0"/>
              <a:t>Web</a:t>
            </a:r>
            <a:r>
              <a:rPr lang="zh-TW" altLang="en-US" dirty="0"/>
              <a:t>應用程式與資料庫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pPr lvl="2"/>
            <a:r>
              <a:rPr lang="zh-TW" altLang="en-US" dirty="0"/>
              <a:t>開發</a:t>
            </a:r>
            <a:r>
              <a:rPr lang="en-US" altLang="zh-TW" dirty="0"/>
              <a:t>JSP</a:t>
            </a:r>
            <a:r>
              <a:rPr lang="zh-TW" altLang="en-US" dirty="0"/>
              <a:t>網頁</a:t>
            </a:r>
          </a:p>
        </p:txBody>
      </p:sp>
      <p:sp>
        <p:nvSpPr>
          <p:cNvPr id="4" name="按鈕形 3"/>
          <p:cNvSpPr/>
          <p:nvPr/>
        </p:nvSpPr>
        <p:spPr>
          <a:xfrm>
            <a:off x="677334" y="6197630"/>
            <a:ext cx="1099128" cy="535679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2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3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App</a:t>
            </a:r>
            <a:r>
              <a:rPr lang="zh-TW" altLang="en-US" dirty="0"/>
              <a:t>程式開發實務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程式開發實戰演練，完成第一個</a:t>
            </a:r>
            <a:r>
              <a:rPr lang="en-US" altLang="zh-TW" dirty="0"/>
              <a:t>APP</a:t>
            </a:r>
            <a:r>
              <a:rPr lang="zh-TW" altLang="en-US" dirty="0"/>
              <a:t>製作</a:t>
            </a:r>
          </a:p>
          <a:p>
            <a:r>
              <a:rPr lang="en-US" altLang="zh-TW" dirty="0"/>
              <a:t>Google</a:t>
            </a:r>
            <a:r>
              <a:rPr lang="zh-TW" altLang="en-US" dirty="0"/>
              <a:t>官方指定</a:t>
            </a:r>
            <a:r>
              <a:rPr lang="en-US" altLang="zh-TW" dirty="0" err="1"/>
              <a:t>Kotlin</a:t>
            </a:r>
            <a:r>
              <a:rPr lang="zh-TW" altLang="en-US" dirty="0"/>
              <a:t>為</a:t>
            </a:r>
            <a:r>
              <a:rPr lang="en-US" altLang="zh-TW" dirty="0"/>
              <a:t>Android APP</a:t>
            </a:r>
            <a:r>
              <a:rPr lang="zh-TW" altLang="en-US" dirty="0"/>
              <a:t>開發的首選語言！本課程結合實例演練，</a:t>
            </a:r>
            <a:r>
              <a:rPr lang="en-US" altLang="zh-TW" dirty="0"/>
              <a:t>Step by Step</a:t>
            </a:r>
            <a:r>
              <a:rPr lang="zh-TW" altLang="en-US" dirty="0"/>
              <a:t>實戰入門教學 </a:t>
            </a:r>
            <a:r>
              <a:rPr lang="en-US" altLang="zh-TW" dirty="0"/>
              <a:t>× </a:t>
            </a:r>
            <a:r>
              <a:rPr lang="zh-TW" altLang="en-US" dirty="0"/>
              <a:t>快速掌握</a:t>
            </a:r>
            <a:r>
              <a:rPr lang="en-US" altLang="zh-TW" dirty="0" err="1"/>
              <a:t>Kotlin</a:t>
            </a:r>
            <a:r>
              <a:rPr lang="en-US" altLang="zh-TW" dirty="0"/>
              <a:t> Android APP</a:t>
            </a:r>
            <a:r>
              <a:rPr lang="zh-TW" altLang="en-US" dirty="0"/>
              <a:t>開發要領，有效學習</a:t>
            </a:r>
            <a:r>
              <a:rPr lang="en-US" altLang="zh-TW" dirty="0"/>
              <a:t>APP</a:t>
            </a:r>
            <a:r>
              <a:rPr lang="zh-TW" altLang="en-US" dirty="0"/>
              <a:t>開發流程，將程式設計力升級為開發力，掌握職場先機，下一個百萬</a:t>
            </a:r>
            <a:r>
              <a:rPr lang="en-US" altLang="zh-TW" dirty="0"/>
              <a:t>APP</a:t>
            </a:r>
            <a:r>
              <a:rPr lang="zh-TW" altLang="en-US" dirty="0"/>
              <a:t>開發者就是你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主要內容：</a:t>
            </a:r>
            <a:endParaRPr lang="en-US" altLang="zh-TW" dirty="0"/>
          </a:p>
          <a:p>
            <a:pPr lvl="1"/>
            <a:r>
              <a:rPr lang="en-US" altLang="zh-TW" dirty="0"/>
              <a:t>Android</a:t>
            </a:r>
            <a:r>
              <a:rPr lang="zh-TW" altLang="en-US" dirty="0"/>
              <a:t>程式開發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 </a:t>
            </a:r>
            <a:r>
              <a:rPr lang="en-US" altLang="zh-TW" dirty="0"/>
              <a:t>GUI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lvl="2"/>
            <a:r>
              <a:rPr lang="zh-TW" altLang="en-US" dirty="0"/>
              <a:t>如何與使用者</a:t>
            </a:r>
            <a:r>
              <a:rPr lang="zh-TW" altLang="en-US" dirty="0" smtClean="0"/>
              <a:t>互動</a:t>
            </a:r>
            <a:endParaRPr lang="en-US" altLang="zh-TW" dirty="0" smtClean="0"/>
          </a:p>
          <a:p>
            <a:pPr lvl="2"/>
            <a:r>
              <a:rPr lang="zh-TW" altLang="en-US" dirty="0"/>
              <a:t>建立與實作監聽介面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2"/>
            <a:r>
              <a:rPr lang="zh-TW" altLang="en-US" dirty="0"/>
              <a:t>定位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2"/>
            <a:r>
              <a:rPr lang="zh-TW" altLang="en-US" dirty="0"/>
              <a:t>多媒體應用</a:t>
            </a:r>
          </a:p>
        </p:txBody>
      </p:sp>
      <p:sp>
        <p:nvSpPr>
          <p:cNvPr id="4" name="按鈕形 3"/>
          <p:cNvSpPr/>
          <p:nvPr/>
        </p:nvSpPr>
        <p:spPr>
          <a:xfrm>
            <a:off x="677334" y="6197630"/>
            <a:ext cx="1099128" cy="535679"/>
          </a:xfrm>
          <a:prstGeom prst="beve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2" action="ppaction://hlinksldjump"/>
              </a:rPr>
              <a:t>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7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625</Words>
  <Application>Microsoft Office PowerPoint</Application>
  <PresentationFormat>寬螢幕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聯成 Java軟體工程設計課程內容</vt:lpstr>
      <vt:lpstr>Java軟體工程設計課程內容</vt:lpstr>
      <vt:lpstr>ChatGPT結合OpenAI應用</vt:lpstr>
      <vt:lpstr>Frontend前端開發</vt:lpstr>
      <vt:lpstr>Java程式開發</vt:lpstr>
      <vt:lpstr>Java Web元件開發</vt:lpstr>
      <vt:lpstr>Android App程式開發實務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聯成 Java軟體工程設計課程內容</dc:title>
  <dc:creator>User</dc:creator>
  <cp:lastModifiedBy>User</cp:lastModifiedBy>
  <cp:revision>5</cp:revision>
  <dcterms:created xsi:type="dcterms:W3CDTF">2024-02-18T13:14:15Z</dcterms:created>
  <dcterms:modified xsi:type="dcterms:W3CDTF">2024-02-18T13:39:17Z</dcterms:modified>
</cp:coreProperties>
</file>