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 </a:t>
                </a:r>
                <a:r>
                  <a:rPr lang="en-US" altLang="zh-TW" smtClean="0"/>
                  <a:t>float)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想想怎麼來的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74165"/>
              </p:ext>
            </p:extLst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2326</TotalTime>
  <Words>1434</Words>
  <Application>Microsoft Office PowerPoint</Application>
  <PresentationFormat>寬螢幕</PresentationFormat>
  <Paragraphs>228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User</cp:lastModifiedBy>
  <cp:revision>44</cp:revision>
  <dcterms:created xsi:type="dcterms:W3CDTF">2020-11-15T04:05:30Z</dcterms:created>
  <dcterms:modified xsi:type="dcterms:W3CDTF">2024-04-12T13:19:17Z</dcterms:modified>
</cp:coreProperties>
</file>