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98" r:id="rId17"/>
    <p:sldId id="270" r:id="rId18"/>
    <p:sldId id="277" r:id="rId19"/>
    <p:sldId id="279" r:id="rId20"/>
    <p:sldId id="283" r:id="rId21"/>
    <p:sldId id="278" r:id="rId22"/>
    <p:sldId id="284" r:id="rId23"/>
    <p:sldId id="28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113年4月15日星期一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</a:t>
            </a:r>
            <a:r>
              <a:rPr lang="zh-TW" altLang="en-US" dirty="0" smtClean="0"/>
              <a:t>計算，需用到雙重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假設輸入數字</a:t>
            </a:r>
            <a:r>
              <a:rPr lang="en-US" altLang="zh-TW" dirty="0" smtClean="0"/>
              <a:t>5</a:t>
            </a:r>
          </a:p>
          <a:p>
            <a:r>
              <a:rPr lang="zh-TW" altLang="en-US" dirty="0"/>
              <a:t>我要輸出</a:t>
            </a:r>
            <a:r>
              <a:rPr lang="en-US" altLang="zh-TW" dirty="0"/>
              <a:t>5</a:t>
            </a:r>
            <a:r>
              <a:rPr lang="zh-TW" altLang="en-US" dirty="0" smtClean="0"/>
              <a:t>行每行</a:t>
            </a:r>
            <a:r>
              <a:rPr lang="en-US" altLang="zh-TW" dirty="0"/>
              <a:t>5</a:t>
            </a:r>
            <a:r>
              <a:rPr lang="zh-TW" altLang="en-US" dirty="0"/>
              <a:t>顆</a:t>
            </a:r>
            <a:r>
              <a:rPr lang="zh-TW" altLang="en-US" dirty="0" smtClean="0"/>
              <a:t>星星</a:t>
            </a:r>
            <a:endParaRPr lang="en-US" altLang="zh-TW" dirty="0" smtClean="0"/>
          </a:p>
          <a:p>
            <a:r>
              <a:rPr lang="zh-TW" altLang="en-US" dirty="0"/>
              <a:t>每一行</a:t>
            </a:r>
            <a:r>
              <a:rPr lang="en-US" altLang="zh-TW" dirty="0"/>
              <a:t>5</a:t>
            </a:r>
            <a:r>
              <a:rPr lang="zh-TW" altLang="en-US" dirty="0"/>
              <a:t>顆星星輸出完要換行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這個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迴圈已學過</a:t>
            </a:r>
            <a:endParaRPr lang="en-US" altLang="zh-TW" dirty="0" smtClean="0"/>
          </a:p>
          <a:p>
            <a:pPr lvl="1"/>
            <a:r>
              <a:rPr lang="zh-TW" altLang="en-US" dirty="0"/>
              <a:t>後面補一個換行即可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所以，用另一個迴圈把上面的事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做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次即可。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25756"/>
              </p:ext>
            </p:extLst>
          </p:nvPr>
        </p:nvGraphicFramePr>
        <p:xfrm>
          <a:off x="5259832" y="2270820"/>
          <a:ext cx="3673854" cy="3660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309">
                  <a:extLst>
                    <a:ext uri="{9D8B030D-6E8A-4147-A177-3AD203B41FA5}">
                      <a16:colId xmlns:a16="http://schemas.microsoft.com/office/drawing/2014/main" val="56798768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401540710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397826297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42198288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853010850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646562850"/>
                    </a:ext>
                  </a:extLst>
                </a:gridCol>
              </a:tblGrid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655749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741202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424096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735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7303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66360" y="2270820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21655" y="3054599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121655" y="3754493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21655" y="4398637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21655" y="5091696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3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弧形 20"/>
          <p:cNvSpPr/>
          <p:nvPr/>
        </p:nvSpPr>
        <p:spPr>
          <a:xfrm>
            <a:off x="9045415" y="2458258"/>
            <a:ext cx="1240197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6"/>
            <a:ext cx="1271016" cy="103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後續的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358383"/>
            <a:ext cx="1" cy="290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357760" y="1417613"/>
            <a:ext cx="383102" cy="2524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05802" y="4280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2871216"/>
            <a:ext cx="1271016" cy="108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要重複的工作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1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99701" y="278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8814" y="5748974"/>
            <a:ext cx="5036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開始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…..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3200" b="1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弧形 23"/>
          <p:cNvSpPr/>
          <p:nvPr/>
        </p:nvSpPr>
        <p:spPr>
          <a:xfrm>
            <a:off x="9043149" y="3316241"/>
            <a:ext cx="1123606" cy="799489"/>
          </a:xfrm>
          <a:prstGeom prst="arc">
            <a:avLst>
              <a:gd name="adj1" fmla="val 2541222"/>
              <a:gd name="adj2" fmla="val 311641"/>
            </a:avLst>
          </a:prstGeom>
          <a:ln w="203200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47293" y="3050745"/>
            <a:ext cx="564607" cy="509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436668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被重複執行的工作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5390459" y="6216431"/>
            <a:ext cx="1691393" cy="440401"/>
          </a:xfrm>
          <a:prstGeom prst="borderCallout1">
            <a:avLst>
              <a:gd name="adj1" fmla="val -10318"/>
              <a:gd name="adj2" fmla="val 23207"/>
              <a:gd name="adj3" fmla="val -205172"/>
              <a:gd name="adj4" fmla="val 3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=i+1</a:t>
            </a:r>
            <a:r>
              <a:rPr lang="zh-TW" altLang="en-US" sz="2000" dirty="0" smtClean="0">
                <a:solidFill>
                  <a:schemeClr val="tx1"/>
                </a:solidFill>
              </a:rPr>
              <a:t>的意思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en-US" altLang="zh-TW" b="1" dirty="0" smtClean="0">
                <a:solidFill>
                  <a:srgbClr val="FF0000"/>
                </a:solidFill>
              </a:rPr>
              <a:t>=</a:t>
            </a:r>
            <a:r>
              <a:rPr lang="zh-TW" altLang="en-US" b="1" dirty="0" smtClean="0">
                <a:solidFill>
                  <a:srgbClr val="FF0000"/>
                </a:solidFill>
              </a:rPr>
              <a:t>號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1997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3970</TotalTime>
  <Words>1427</Words>
  <Application>Microsoft Office PowerPoint</Application>
  <PresentationFormat>寬螢幕</PresentationFormat>
  <Paragraphs>249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Symbol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計算階乘n!=1x2x3x…xn</vt:lpstr>
      <vt:lpstr>練習六 找出所有因數</vt:lpstr>
      <vt:lpstr>迴圈地獄第二層 雙重迴圈</vt:lpstr>
      <vt:lpstr>進階迴圈 雙重for迴圈</vt:lpstr>
      <vt:lpstr>範例二 星星方陣</vt:lpstr>
      <vt:lpstr>思考方式</vt:lpstr>
      <vt:lpstr>範例二參考程式碼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User</cp:lastModifiedBy>
  <cp:revision>86</cp:revision>
  <dcterms:created xsi:type="dcterms:W3CDTF">2020-11-22T09:17:23Z</dcterms:created>
  <dcterms:modified xsi:type="dcterms:W3CDTF">2024-04-15T13:21:23Z</dcterms:modified>
</cp:coreProperties>
</file>