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92" r:id="rId27"/>
    <p:sldId id="293" r:id="rId28"/>
    <p:sldId id="294" r:id="rId29"/>
    <p:sldId id="295" r:id="rId30"/>
    <p:sldId id="297" r:id="rId31"/>
    <p:sldId id="285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113年3月3日星期日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12" y="609600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9673" y="539496"/>
            <a:ext cx="5634182" cy="1959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39459" y="2502408"/>
            <a:ext cx="542239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drawStarN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486741" y="5064336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寫一個函式名叫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4676</TotalTime>
  <Words>2718</Words>
  <Application>Microsoft Office PowerPoint</Application>
  <PresentationFormat>寬螢幕</PresentationFormat>
  <Paragraphs>439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微軟正黑體</vt:lpstr>
      <vt:lpstr>新細明體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User</cp:lastModifiedBy>
  <cp:revision>83</cp:revision>
  <dcterms:created xsi:type="dcterms:W3CDTF">2020-12-03T02:10:36Z</dcterms:created>
  <dcterms:modified xsi:type="dcterms:W3CDTF">2024-03-03T13:20:11Z</dcterms:modified>
</cp:coreProperties>
</file>