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7" r:id="rId2"/>
    <p:sldId id="256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0DCA-921A-4B32-9F5C-53A102C21389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A469-B77D-4177-B5D1-1B02A6BD9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36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0DCA-921A-4B32-9F5C-53A102C21389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A469-B77D-4177-B5D1-1B02A6BD9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10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0DCA-921A-4B32-9F5C-53A102C21389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A469-B77D-4177-B5D1-1B02A6BD999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4399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0DCA-921A-4B32-9F5C-53A102C21389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A469-B77D-4177-B5D1-1B02A6BD9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744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0DCA-921A-4B32-9F5C-53A102C21389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A469-B77D-4177-B5D1-1B02A6BD999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0953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0DCA-921A-4B32-9F5C-53A102C21389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A469-B77D-4177-B5D1-1B02A6BD9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236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0DCA-921A-4B32-9F5C-53A102C21389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A469-B77D-4177-B5D1-1B02A6BD9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317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0DCA-921A-4B32-9F5C-53A102C21389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A469-B77D-4177-B5D1-1B02A6BD9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97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0DCA-921A-4B32-9F5C-53A102C21389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A469-B77D-4177-B5D1-1B02A6BD9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0DCA-921A-4B32-9F5C-53A102C21389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A469-B77D-4177-B5D1-1B02A6BD9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17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0DCA-921A-4B32-9F5C-53A102C21389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A469-B77D-4177-B5D1-1B02A6BD9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7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0DCA-921A-4B32-9F5C-53A102C21389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A469-B77D-4177-B5D1-1B02A6BD9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16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0DCA-921A-4B32-9F5C-53A102C21389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A469-B77D-4177-B5D1-1B02A6BD9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21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0DCA-921A-4B32-9F5C-53A102C21389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A469-B77D-4177-B5D1-1B02A6BD9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695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0DCA-921A-4B32-9F5C-53A102C21389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A469-B77D-4177-B5D1-1B02A6BD9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60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A469-B77D-4177-B5D1-1B02A6BD999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0DCA-921A-4B32-9F5C-53A102C21389}" type="datetimeFigureOut">
              <a:rPr lang="zh-TW" altLang="en-US" smtClean="0"/>
              <a:t>2024/1/9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84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C0DCA-921A-4B32-9F5C-53A102C21389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21A469-B77D-4177-B5D1-1B02A6BD99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35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5400" b="1" dirty="0" smtClean="0"/>
              <a:t>白羊</a:t>
            </a:r>
            <a:r>
              <a:rPr lang="zh-TW" altLang="en-US" sz="5400" b="1" dirty="0"/>
              <a:t>老師</a:t>
            </a:r>
            <a:r>
              <a:rPr lang="zh-TW" altLang="en-US" sz="5400" b="1" dirty="0" smtClean="0"/>
              <a:t>說程式</a:t>
            </a:r>
            <a:endParaRPr lang="zh-TW" altLang="en-US" sz="5400" b="1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6F4B59AF-A611-46AF-822D-A1F7FAD9AA32}" type="datetime2">
              <a:rPr lang="zh-TW" altLang="en-US" smtClean="0"/>
              <a:t>2024年1月9日</a:t>
            </a:fld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5838"/>
            <a:ext cx="2957513" cy="2892425"/>
          </a:xfrm>
        </p:spPr>
      </p:pic>
    </p:spTree>
    <p:extLst>
      <p:ext uri="{BB962C8B-B14F-4D97-AF65-F5344CB8AC3E}">
        <p14:creationId xmlns:p14="http://schemas.microsoft.com/office/powerpoint/2010/main" val="58207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初學者常見錯誤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幫你</a:t>
            </a:r>
            <a:r>
              <a:rPr lang="zh-TW" altLang="en-US" sz="2400" dirty="0" smtClean="0"/>
              <a:t>有順序的</a:t>
            </a:r>
            <a:r>
              <a:rPr lang="zh-TW" altLang="en-US" sz="2400" dirty="0"/>
              <a:t>找錯誤</a:t>
            </a:r>
          </a:p>
        </p:txBody>
      </p:sp>
    </p:spTree>
    <p:extLst>
      <p:ext uri="{BB962C8B-B14F-4D97-AF65-F5344CB8AC3E}">
        <p14:creationId xmlns:p14="http://schemas.microsoft.com/office/powerpoint/2010/main" val="85194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1. </a:t>
            </a:r>
            <a:r>
              <a:rPr lang="zh-TW" altLang="en-US" dirty="0" smtClean="0"/>
              <a:t>大小寫錯誤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英文字的大小寫錯誤</a:t>
            </a:r>
            <a:endParaRPr lang="en-US" altLang="zh-TW" dirty="0" smtClean="0"/>
          </a:p>
          <a:p>
            <a:r>
              <a:rPr lang="zh-TW" altLang="en-US" dirty="0" smtClean="0"/>
              <a:t>可能看錯、手誤或是你根本沒注意到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530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2.</a:t>
            </a:r>
            <a:r>
              <a:rPr lang="zh-TW" altLang="en-US" dirty="0"/>
              <a:t>該空隔沒控格</a:t>
            </a:r>
            <a:br>
              <a:rPr lang="zh-TW" altLang="en-US" dirty="0"/>
            </a:br>
            <a:r>
              <a:rPr lang="zh-TW" altLang="en-US" dirty="0" smtClean="0"/>
              <a:t>不該有空格又</a:t>
            </a:r>
            <a:r>
              <a:rPr lang="zh-TW" altLang="en-US" dirty="0"/>
              <a:t>多了空格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要仔細檢查程式裡面</a:t>
            </a:r>
          </a:p>
          <a:p>
            <a:r>
              <a:rPr lang="zh-TW" altLang="en-US" dirty="0"/>
              <a:t>有些地方是必須要有空格的</a:t>
            </a:r>
          </a:p>
          <a:p>
            <a:r>
              <a:rPr lang="zh-TW" altLang="en-US" dirty="0"/>
              <a:t>又有些地方又不允許有空格</a:t>
            </a:r>
          </a:p>
        </p:txBody>
      </p:sp>
    </p:spTree>
    <p:extLst>
      <p:ext uri="{BB962C8B-B14F-4D97-AF65-F5344CB8AC3E}">
        <p14:creationId xmlns:p14="http://schemas.microsoft.com/office/powerpoint/2010/main" val="27620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3.</a:t>
            </a:r>
            <a:r>
              <a:rPr lang="zh-TW" altLang="en-US" dirty="0"/>
              <a:t>括號或</a:t>
            </a:r>
            <a:r>
              <a:rPr lang="zh-TW" altLang="en-US" dirty="0" smtClean="0"/>
              <a:t>雙引號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沒有</a:t>
            </a:r>
            <a:r>
              <a:rPr lang="zh-TW" altLang="en-US" dirty="0"/>
              <a:t>成對出現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括號一定左括號右括號</a:t>
            </a:r>
            <a:r>
              <a:rPr lang="zh-TW" altLang="en-US" dirty="0">
                <a:solidFill>
                  <a:srgbClr val="FF0000"/>
                </a:solidFill>
              </a:rPr>
              <a:t>成對出現</a:t>
            </a:r>
          </a:p>
          <a:p>
            <a:r>
              <a:rPr lang="zh-TW" altLang="en-US" dirty="0"/>
              <a:t>雙引號的</a:t>
            </a:r>
            <a:r>
              <a:rPr lang="zh-TW" altLang="en-US" dirty="0">
                <a:solidFill>
                  <a:srgbClr val="FF0000"/>
                </a:solidFill>
              </a:rPr>
              <a:t>左邊跟右邊的雙引號是一樣的</a:t>
            </a:r>
          </a:p>
        </p:txBody>
      </p:sp>
    </p:spTree>
    <p:extLst>
      <p:ext uri="{BB962C8B-B14F-4D97-AF65-F5344CB8AC3E}">
        <p14:creationId xmlns:p14="http://schemas.microsoft.com/office/powerpoint/2010/main" val="159047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4.</a:t>
            </a:r>
            <a:r>
              <a:rPr lang="zh-TW" altLang="en-US" dirty="0" smtClean="0"/>
              <a:t>字體太像看錯了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849370" cy="2377676"/>
          </a:xfrm>
        </p:spPr>
        <p:txBody>
          <a:bodyPr>
            <a:normAutofit/>
          </a:bodyPr>
          <a:lstStyle/>
          <a:p>
            <a:r>
              <a:rPr lang="zh-TW" altLang="en-US" dirty="0"/>
              <a:t>英文的</a:t>
            </a:r>
            <a:r>
              <a:rPr lang="zh-TW" altLang="en-US" b="1" dirty="0">
                <a:solidFill>
                  <a:srgbClr val="FF0000"/>
                </a:solidFill>
              </a:rPr>
              <a:t>小寫</a:t>
            </a:r>
            <a:r>
              <a:rPr lang="en-US" altLang="zh-TW" b="1" dirty="0">
                <a:solidFill>
                  <a:srgbClr val="FF0000"/>
                </a:solidFill>
              </a:rPr>
              <a:t>L</a:t>
            </a:r>
            <a:r>
              <a:rPr lang="zh-TW" altLang="en-US" dirty="0"/>
              <a:t>跟</a:t>
            </a:r>
            <a:r>
              <a:rPr lang="zh-TW" altLang="en-US" b="1" dirty="0">
                <a:solidFill>
                  <a:srgbClr val="FF0000"/>
                </a:solidFill>
              </a:rPr>
              <a:t>數字</a:t>
            </a:r>
            <a:r>
              <a:rPr lang="en-US" altLang="zh-TW" b="1" dirty="0">
                <a:solidFill>
                  <a:srgbClr val="FF0000"/>
                </a:solidFill>
              </a:rPr>
              <a:t>1</a:t>
            </a:r>
            <a:r>
              <a:rPr lang="zh-TW" altLang="en-US" dirty="0"/>
              <a:t>弄錯了</a:t>
            </a:r>
          </a:p>
          <a:p>
            <a:r>
              <a:rPr lang="zh-TW" altLang="en-US" b="1" dirty="0">
                <a:solidFill>
                  <a:srgbClr val="7030A0"/>
                </a:solidFill>
              </a:rPr>
              <a:t>英文的</a:t>
            </a:r>
            <a:r>
              <a:rPr lang="en-US" altLang="zh-TW" b="1" dirty="0">
                <a:solidFill>
                  <a:srgbClr val="7030A0"/>
                </a:solidFill>
              </a:rPr>
              <a:t>O</a:t>
            </a:r>
            <a:r>
              <a:rPr lang="zh-TW" altLang="en-US" dirty="0"/>
              <a:t>跟</a:t>
            </a:r>
            <a:r>
              <a:rPr lang="zh-TW" altLang="en-US" b="1" dirty="0">
                <a:solidFill>
                  <a:srgbClr val="7030A0"/>
                </a:solidFill>
              </a:rPr>
              <a:t>數字</a:t>
            </a:r>
            <a:r>
              <a:rPr lang="en-US" altLang="zh-TW" b="1" dirty="0">
                <a:solidFill>
                  <a:srgbClr val="7030A0"/>
                </a:solidFill>
              </a:rPr>
              <a:t>0</a:t>
            </a:r>
            <a:r>
              <a:rPr lang="zh-TW" altLang="en-US" dirty="0"/>
              <a:t>弄錯了</a:t>
            </a:r>
          </a:p>
          <a:p>
            <a:r>
              <a:rPr lang="zh-TW" altLang="en-US" dirty="0"/>
              <a:t>諸如此類因為長得太像看錯的</a:t>
            </a:r>
            <a:r>
              <a:rPr lang="zh-TW" altLang="en-US" dirty="0" smtClean="0"/>
              <a:t>情況 其實</a:t>
            </a:r>
            <a:r>
              <a:rPr lang="zh-TW" altLang="en-US" dirty="0"/>
              <a:t>常常發生</a:t>
            </a:r>
          </a:p>
          <a:p>
            <a:r>
              <a:rPr lang="zh-TW" altLang="en-US" dirty="0"/>
              <a:t>只能小心去</a:t>
            </a:r>
            <a:r>
              <a:rPr lang="zh-TW" altLang="en-US" dirty="0" smtClean="0"/>
              <a:t>看</a:t>
            </a:r>
            <a:endParaRPr lang="en-US" altLang="zh-TW" dirty="0" smtClean="0"/>
          </a:p>
          <a:p>
            <a:r>
              <a:rPr lang="zh-TW" altLang="en-US" dirty="0"/>
              <a:t>參考前後程式去</a:t>
            </a:r>
            <a:r>
              <a:rPr lang="zh-TW" altLang="en-US" dirty="0" smtClean="0"/>
              <a:t>判斷應該是哪一個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723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5.</a:t>
            </a:r>
            <a:r>
              <a:rPr lang="zh-TW" altLang="en-US" dirty="0"/>
              <a:t>誤用了全形英文字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請切記程式碼</a:t>
            </a:r>
            <a:r>
              <a:rPr lang="zh-TW" altLang="en-US" b="1" dirty="0">
                <a:solidFill>
                  <a:srgbClr val="FF0000"/>
                </a:solidFill>
              </a:rPr>
              <a:t>一定不能用全形的英文字</a:t>
            </a:r>
          </a:p>
          <a:p>
            <a:r>
              <a:rPr lang="zh-TW" altLang="en-US" dirty="0"/>
              <a:t>尤其是</a:t>
            </a:r>
            <a:r>
              <a:rPr lang="zh-TW" altLang="en-US" b="1" dirty="0">
                <a:solidFill>
                  <a:srgbClr val="FF0000"/>
                </a:solidFill>
              </a:rPr>
              <a:t>不要打全形空白</a:t>
            </a:r>
          </a:p>
        </p:txBody>
      </p:sp>
    </p:spTree>
    <p:extLst>
      <p:ext uri="{BB962C8B-B14F-4D97-AF65-F5344CB8AC3E}">
        <p14:creationId xmlns:p14="http://schemas.microsoft.com/office/powerpoint/2010/main" val="307320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6.</a:t>
            </a:r>
            <a:r>
              <a:rPr lang="zh-TW" altLang="en-US" dirty="0"/>
              <a:t>漏掉一些特殊</a:t>
            </a:r>
            <a:r>
              <a:rPr lang="zh-TW" altLang="en-US" dirty="0" smtClean="0"/>
              <a:t>符號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例如</a:t>
            </a:r>
            <a:r>
              <a:rPr lang="en-US" altLang="zh-TW" dirty="0"/>
              <a:t>Python</a:t>
            </a:r>
            <a:r>
              <a:rPr lang="zh-TW" altLang="en-US" dirty="0"/>
              <a:t>最常見漏掉的是</a:t>
            </a:r>
            <a:r>
              <a:rPr lang="zh-TW" altLang="en-US" b="1" dirty="0">
                <a:solidFill>
                  <a:srgbClr val="FF0000"/>
                </a:solidFill>
              </a:rPr>
              <a:t>冒號</a:t>
            </a:r>
          </a:p>
          <a:p>
            <a:r>
              <a:rPr lang="zh-TW" altLang="en-US" dirty="0"/>
              <a:t>其他程式語言還常常漏掉的有</a:t>
            </a:r>
            <a:r>
              <a:rPr lang="zh-TW" altLang="en-US" b="1" dirty="0" smtClean="0">
                <a:solidFill>
                  <a:srgbClr val="FF0000"/>
                </a:solidFill>
              </a:rPr>
              <a:t>分號</a:t>
            </a:r>
            <a:r>
              <a:rPr lang="zh-TW" altLang="en-US" b="1" dirty="0">
                <a:solidFill>
                  <a:srgbClr val="FF0000"/>
                </a:solidFill>
              </a:rPr>
              <a:t>、</a:t>
            </a:r>
            <a:r>
              <a:rPr lang="zh-TW" altLang="en-US" b="1" dirty="0" smtClean="0">
                <a:solidFill>
                  <a:srgbClr val="FF0000"/>
                </a:solidFill>
              </a:rPr>
              <a:t>大</a:t>
            </a:r>
            <a:r>
              <a:rPr lang="zh-TW" altLang="en-US" b="1" dirty="0">
                <a:solidFill>
                  <a:srgbClr val="FF0000"/>
                </a:solidFill>
              </a:rPr>
              <a:t>括號</a:t>
            </a:r>
            <a:r>
              <a:rPr lang="zh-TW" altLang="en-US" dirty="0"/>
              <a:t>等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49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</TotalTime>
  <Words>210</Words>
  <Application>Microsoft Office PowerPoint</Application>
  <PresentationFormat>寬螢幕</PresentationFormat>
  <Paragraphs>26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Trebuchet MS</vt:lpstr>
      <vt:lpstr>Wingdings 3</vt:lpstr>
      <vt:lpstr>多面向</vt:lpstr>
      <vt:lpstr>白羊老師說程式</vt:lpstr>
      <vt:lpstr>初學者常見錯誤</vt:lpstr>
      <vt:lpstr> 1. 大小寫錯誤</vt:lpstr>
      <vt:lpstr> 2.該空隔沒控格 不該有空格又多了空格</vt:lpstr>
      <vt:lpstr> 3.括號或雙引號 沒有成對出現</vt:lpstr>
      <vt:lpstr> 4.字體太像看錯了</vt:lpstr>
      <vt:lpstr> 5.誤用了全形英文字</vt:lpstr>
      <vt:lpstr> 6.漏掉一些特殊符號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白羊老師說程式</dc:title>
  <dc:creator>User</dc:creator>
  <cp:lastModifiedBy>User</cp:lastModifiedBy>
  <cp:revision>7</cp:revision>
  <dcterms:created xsi:type="dcterms:W3CDTF">2024-01-09T15:03:16Z</dcterms:created>
  <dcterms:modified xsi:type="dcterms:W3CDTF">2024-01-09T17:15:24Z</dcterms:modified>
</cp:coreProperties>
</file>