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110年1月2日星期六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998" y="9434822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芳香切開成為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的位置前面有幾個比大個個數。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/>
              <a:t>每一</a:t>
            </a:r>
            <a:r>
              <a:rPr lang="zh-TW" altLang="en-US" smtClean="0"/>
              <a:t>位小數都存放在</a:t>
            </a:r>
            <a:r>
              <a:rPr lang="zh-TW" altLang="en-US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73625" y="274603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00111</a:t>
            </a:r>
          </a:p>
          <a:p>
            <a:pPr algn="r"/>
            <a:r>
              <a:rPr lang="en-US" altLang="zh-TW" sz="2400" dirty="0" smtClean="0"/>
              <a:t>+        1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7673626" y="3577027"/>
            <a:ext cx="1433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31708" y="3616915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400" dirty="0" smtClean="0"/>
              <a:t>01000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12847" y="246165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>
                <a:solidFill>
                  <a:srgbClr val="FF0000"/>
                </a:solidFill>
              </a:rPr>
              <a:t>1 1 1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[-2,1,-3,4,-1,2,1,-5,4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err="1"/>
              <a:t>maxSub</a:t>
            </a:r>
            <a:r>
              <a:rPr lang="en-US" altLang="zh-TW" dirty="0"/>
              <a:t>=4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90057" y="334946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所有排列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0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6625</TotalTime>
  <Words>4870</Words>
  <Application>Microsoft Office PowerPoint</Application>
  <PresentationFormat>寬螢幕</PresentationFormat>
  <Paragraphs>858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2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maxSub=4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  <vt:lpstr>所有排列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194</cp:revision>
  <dcterms:created xsi:type="dcterms:W3CDTF">2020-12-10T02:28:12Z</dcterms:created>
  <dcterms:modified xsi:type="dcterms:W3CDTF">2021-01-02T14:05:32Z</dcterms:modified>
</cp:coreProperties>
</file>