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316" r:id="rId22"/>
    <p:sldId id="298" r:id="rId23"/>
    <p:sldId id="317" r:id="rId24"/>
    <p:sldId id="299" r:id="rId25"/>
    <p:sldId id="300" r:id="rId26"/>
    <p:sldId id="301" r:id="rId27"/>
    <p:sldId id="302" r:id="rId28"/>
    <p:sldId id="303" r:id="rId29"/>
    <p:sldId id="320" r:id="rId30"/>
    <p:sldId id="304" r:id="rId31"/>
    <p:sldId id="318" r:id="rId32"/>
    <p:sldId id="305" r:id="rId33"/>
    <p:sldId id="306" r:id="rId34"/>
    <p:sldId id="307" r:id="rId35"/>
    <p:sldId id="308" r:id="rId36"/>
    <p:sldId id="311" r:id="rId37"/>
    <p:sldId id="319" r:id="rId38"/>
    <p:sldId id="31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110年1月7日星期四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</a:t>
            </a:r>
            <a:r>
              <a:rPr lang="zh-TW" altLang="en-US" dirty="0" smtClean="0"/>
              <a:t>各自可迭代的條件不會</a:t>
            </a:r>
            <a:r>
              <a:rPr lang="zh-TW" altLang="en-US" dirty="0"/>
              <a:t>一樣，要獨立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91" y="2160589"/>
            <a:ext cx="3629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中沒有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b="1" dirty="0">
                <a:solidFill>
                  <a:srgbClr val="FF0000"/>
                </a:solidFill>
              </a:rPr>
              <a:t>迴圈！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</a:t>
            </a:r>
            <a:r>
              <a:rPr lang="zh-TW" altLang="en-US" dirty="0" smtClean="0"/>
              <a:t>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</a:t>
            </a:r>
            <a:r>
              <a:rPr lang="zh-TW" altLang="en-US" dirty="0" smtClean="0"/>
              <a:t>隨機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問題：</a:t>
            </a:r>
            <a:r>
              <a:rPr lang="en-US" altLang="zh-TW" dirty="0" smtClean="0"/>
              <a:t>range(3,7)</a:t>
            </a:r>
            <a:r>
              <a:rPr lang="zh-TW" altLang="en-US" dirty="0" smtClean="0"/>
              <a:t>是省略誰？</a:t>
            </a:r>
            <a:endParaRPr lang="en-US" altLang="zh-TW" dirty="0" smtClean="0"/>
          </a:p>
          <a:p>
            <a:pPr lvl="1"/>
            <a:r>
              <a:rPr lang="zh-TW" altLang="en-US" dirty="0"/>
              <a:t>答：</a:t>
            </a:r>
            <a:r>
              <a:rPr lang="en-US" altLang="zh-TW" dirty="0" smtClean="0"/>
              <a:t>range(3,7)</a:t>
            </a:r>
            <a:r>
              <a:rPr lang="zh-TW" altLang="en-US" dirty="0" smtClean="0"/>
              <a:t>等同於</a:t>
            </a:r>
            <a:r>
              <a:rPr lang="en-US" altLang="zh-TW" dirty="0" smtClean="0"/>
              <a:t>range(3,7,1)</a:t>
            </a:r>
            <a:r>
              <a:rPr lang="zh-TW" altLang="en-US" dirty="0" smtClean="0"/>
              <a:t>，</a:t>
            </a:r>
            <a:r>
              <a:rPr lang="zh-TW" altLang="en-US" dirty="0"/>
              <a:t>省略的是</a:t>
            </a:r>
            <a:r>
              <a:rPr lang="en-US" altLang="zh-TW" dirty="0"/>
              <a:t>step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4276</TotalTime>
  <Words>2345</Words>
  <Application>Microsoft Office PowerPoint</Application>
  <PresentationFormat>寬螢幕</PresentationFormat>
  <Paragraphs>450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練習三 顯示1+2+3+…+Ｎ=總和</vt:lpstr>
      <vt:lpstr>練習四 計算階乘n!=1x2x2x…xn</vt:lpstr>
      <vt:lpstr>練習五 計算次方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範例四參考程式碼</vt:lpstr>
      <vt:lpstr>練習十二 找出所有質因數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64</cp:revision>
  <dcterms:created xsi:type="dcterms:W3CDTF">2020-11-15T08:32:50Z</dcterms:created>
  <dcterms:modified xsi:type="dcterms:W3CDTF">2021-01-07T07:27:24Z</dcterms:modified>
</cp:coreProperties>
</file>