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關於格式化輸出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110年1月7日星期四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rint</a:t>
            </a:r>
            <a:r>
              <a:rPr lang="zh-TW" altLang="en-US" dirty="0" smtClean="0"/>
              <a:t>好用嗎？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有沒有發現有些格式不符合你的想像？</a:t>
            </a:r>
            <a:endParaRPr lang="en-US" altLang="zh-TW" dirty="0" smtClean="0"/>
          </a:p>
          <a:p>
            <a:r>
              <a:rPr lang="zh-TW" altLang="en-US" dirty="0"/>
              <a:t>有些想要的畫面</a:t>
            </a:r>
            <a:r>
              <a:rPr lang="zh-TW" altLang="en-US" dirty="0" smtClean="0"/>
              <a:t>是否沒辦法達成？</a:t>
            </a:r>
            <a:endParaRPr lang="en-US" altLang="zh-TW" dirty="0" smtClean="0"/>
          </a:p>
          <a:p>
            <a:r>
              <a:rPr lang="zh-TW" altLang="en-US" dirty="0"/>
              <a:t>來看看</a:t>
            </a:r>
            <a:r>
              <a:rPr lang="zh-TW" altLang="en-US" dirty="0" smtClean="0"/>
              <a:t>，格式化輸出吧！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31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print()</a:t>
            </a:r>
            <a:r>
              <a:rPr lang="zh-TW" altLang="en-US" dirty="0" smtClean="0"/>
              <a:t>的基本語法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Print(value,……,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sep</a:t>
            </a:r>
            <a:r>
              <a:rPr lang="en-US" altLang="zh-TW" b="1" dirty="0" smtClean="0">
                <a:solidFill>
                  <a:srgbClr val="FF0000"/>
                </a:solidFill>
              </a:rPr>
              <a:t>=“ ”, </a:t>
            </a:r>
            <a:r>
              <a:rPr lang="en-US" altLang="zh-TW" b="1" dirty="0" smtClean="0">
                <a:solidFill>
                  <a:srgbClr val="7030A0"/>
                </a:solidFill>
              </a:rPr>
              <a:t>end=“\n”, 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file=</a:t>
            </a:r>
            <a:r>
              <a:rPr lang="en-US" altLang="zh-TW" b="1" dirty="0" err="1" smtClean="0">
                <a:solidFill>
                  <a:schemeClr val="accent4">
                    <a:lumMod val="75000"/>
                  </a:schemeClr>
                </a:solidFill>
              </a:rPr>
              <a:t>sys.stdout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</a:rPr>
              <a:t>flush=False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85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3301</TotalTime>
  <Words>56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多面向</vt:lpstr>
      <vt:lpstr>關於格式化輸出</vt:lpstr>
      <vt:lpstr>print好用嗎？</vt:lpstr>
      <vt:lpstr>print()的基本語法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67</cp:revision>
  <dcterms:created xsi:type="dcterms:W3CDTF">2020-11-15T08:32:50Z</dcterms:created>
  <dcterms:modified xsi:type="dcterms:W3CDTF">2021-01-07T14:21:38Z</dcterms:modified>
</cp:coreProperties>
</file>