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4" r:id="rId9"/>
    <p:sldId id="265" r:id="rId10"/>
    <p:sldId id="263" r:id="rId11"/>
    <p:sldId id="267" r:id="rId12"/>
    <p:sldId id="268" r:id="rId13"/>
    <p:sldId id="269" r:id="rId14"/>
    <p:sldId id="271" r:id="rId15"/>
    <p:sldId id="272" r:id="rId16"/>
    <p:sldId id="277" r:id="rId17"/>
    <p:sldId id="273" r:id="rId18"/>
    <p:sldId id="274" r:id="rId19"/>
    <p:sldId id="275" r:id="rId20"/>
    <p:sldId id="276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110年1月7日星期四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428791" y="4917232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7" y="1481526"/>
            <a:ext cx="4886325" cy="4772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10644" y="4954555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8" y="2083350"/>
            <a:ext cx="4629150" cy="4314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01" y="2083350"/>
            <a:ext cx="2320056" cy="10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05576" y="4673309"/>
            <a:ext cx="5468051" cy="1544787"/>
            <a:chOff x="905576" y="4673309"/>
            <a:chExt cx="5468051" cy="1544787"/>
          </a:xfrm>
        </p:grpSpPr>
        <p:sp>
          <p:nvSpPr>
            <p:cNvPr id="26" name="矩形 25"/>
            <p:cNvSpPr/>
            <p:nvPr/>
          </p:nvSpPr>
          <p:spPr>
            <a:xfrm>
              <a:off x="90557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Item[0]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66152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Item[1]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8843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Item[2]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44869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Item[3]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22651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Item[4]</a:t>
              </a:r>
              <a:endParaRPr lang="zh-TW" altLang="en-US" dirty="0"/>
            </a:p>
          </p:txBody>
        </p:sp>
        <p:cxnSp>
          <p:nvCxnSpPr>
            <p:cNvPr id="32" name="直線單箭頭接點 31"/>
            <p:cNvCxnSpPr>
              <a:stCxn id="26" idx="3"/>
              <a:endCxn id="27" idx="1"/>
            </p:cNvCxnSpPr>
            <p:nvPr/>
          </p:nvCxnSpPr>
          <p:spPr>
            <a:xfrm>
              <a:off x="1856552" y="4891126"/>
              <a:ext cx="6096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7" idx="3"/>
              <a:endCxn id="28" idx="1"/>
            </p:cNvCxnSpPr>
            <p:nvPr/>
          </p:nvCxnSpPr>
          <p:spPr>
            <a:xfrm>
              <a:off x="3417128" y="4891126"/>
              <a:ext cx="5713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3"/>
              <a:endCxn id="30" idx="1"/>
            </p:cNvCxnSpPr>
            <p:nvPr/>
          </p:nvCxnSpPr>
          <p:spPr>
            <a:xfrm>
              <a:off x="4895845" y="5788635"/>
              <a:ext cx="52680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弧形接點 39"/>
            <p:cNvCxnSpPr>
              <a:stCxn id="28" idx="3"/>
              <a:endCxn id="29" idx="1"/>
            </p:cNvCxnSpPr>
            <p:nvPr/>
          </p:nvCxnSpPr>
          <p:spPr>
            <a:xfrm flipH="1">
              <a:off x="3944869" y="4891126"/>
              <a:ext cx="994543" cy="897509"/>
            </a:xfrm>
            <a:prstGeom prst="curvedConnector5">
              <a:avLst>
                <a:gd name="adj1" fmla="val -22985"/>
                <a:gd name="adj2" fmla="val 50000"/>
                <a:gd name="adj3" fmla="val 12298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圖說文字 45"/>
            <p:cNvSpPr/>
            <p:nvPr/>
          </p:nvSpPr>
          <p:spPr>
            <a:xfrm>
              <a:off x="905577" y="5865448"/>
              <a:ext cx="1645599" cy="352648"/>
            </a:xfrm>
            <a:prstGeom prst="wedgeRoundRectCallout">
              <a:avLst>
                <a:gd name="adj1" fmla="val 28579"/>
                <a:gd name="adj2" fmla="val -318931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C</a:t>
              </a:r>
              <a:r>
                <a:rPr lang="zh-TW" altLang="en-US" sz="1400" dirty="0" smtClean="0">
                  <a:solidFill>
                    <a:srgbClr val="FF0000"/>
                  </a:solidFill>
                </a:rPr>
                <a:t>語言中叫指標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固定大小與順序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串列項一堆</a:t>
            </a:r>
            <a:r>
              <a:rPr lang="zh-TW" altLang="en-US" dirty="0" smtClean="0"/>
              <a:t>凳子</a:t>
            </a:r>
            <a:endParaRPr lang="en-US" altLang="zh-TW" dirty="0" smtClean="0"/>
          </a:p>
          <a:p>
            <a:pPr lvl="1"/>
            <a:r>
              <a:rPr lang="zh-TW" altLang="en-US" dirty="0"/>
              <a:t>大小與順序都很容易改變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宣告</a:t>
            </a:r>
            <a:r>
              <a:rPr lang="zh-TW" altLang="en-US" dirty="0"/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因為串列可以動態改變大小、增減元素，因此不需像陣列要宣告大小。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  <a:r>
              <a:rPr lang="zh-TW" altLang="en-US" dirty="0" smtClean="0"/>
              <a:t>，空的，以後再增加即可</a:t>
            </a:r>
            <a:endParaRPr lang="en-US" altLang="zh-TW" dirty="0" smtClean="0"/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 10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/>
              <a:t>10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/>
              <a:t>10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2906</TotalTime>
  <Words>1466</Words>
  <Application>Microsoft Office PowerPoint</Application>
  <PresentationFormat>寬螢幕</PresentationFormat>
  <Paragraphs>327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範例二 計算五個數的總和、平均</vt:lpstr>
      <vt:lpstr>範例二參考程式碼</vt:lpstr>
      <vt:lpstr>範例三 找最大值最小值</vt:lpstr>
      <vt:lpstr>練習一參考程式碼</vt:lpstr>
      <vt:lpstr>練習一 輸入整數求各個位數之倒序</vt:lpstr>
      <vt:lpstr>如何取出各個位數的數字?</vt:lpstr>
      <vt:lpstr>練習二參考程式碼</vt:lpstr>
      <vt:lpstr>範例三 用排除法(用陣列)找N以內之質數</vt:lpstr>
      <vt:lpstr>範例三思考提示</vt:lpstr>
      <vt:lpstr>範例三參考程式碼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65</cp:revision>
  <dcterms:created xsi:type="dcterms:W3CDTF">2020-11-15T08:32:50Z</dcterms:created>
  <dcterms:modified xsi:type="dcterms:W3CDTF">2021-01-07T07:48:15Z</dcterms:modified>
</cp:coreProperties>
</file>