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0" r:id="rId38"/>
    <p:sldId id="303" r:id="rId39"/>
    <p:sldId id="304" r:id="rId40"/>
    <p:sldId id="305" r:id="rId41"/>
    <p:sldId id="306" r:id="rId42"/>
    <p:sldId id="288" r:id="rId43"/>
    <p:sldId id="294" r:id="rId44"/>
    <p:sldId id="295" r:id="rId45"/>
    <p:sldId id="296" r:id="rId46"/>
    <p:sldId id="297" r:id="rId47"/>
    <p:sldId id="280" r:id="rId48"/>
    <p:sldId id="298" r:id="rId49"/>
    <p:sldId id="299" r:id="rId50"/>
    <p:sldId id="301" r:id="rId51"/>
    <p:sldId id="302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110年4月16日星期五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  <a:endParaRPr lang="en-US" altLang="zh-TW" sz="2400" dirty="0" smtClean="0"/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  <a:endParaRPr lang="en-US" altLang="zh-TW" sz="2400" dirty="0" smtClean="0"/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  <a:endParaRPr lang="en-US" altLang="zh-TW" sz="2400" dirty="0" smtClean="0"/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/>
              <a:t>S(j)-s(k-1)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</a:t>
            </a:r>
            <a:r>
              <a:rPr lang="zh-TW" altLang="en-US" dirty="0" smtClean="0"/>
              <a:t>加上算總和</a:t>
            </a:r>
            <a:r>
              <a:rPr lang="zh-TW" altLang="en-US" dirty="0" smtClean="0"/>
              <a:t>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7304</TotalTime>
  <Words>4866</Words>
  <Application>Microsoft Office PowerPoint</Application>
  <PresentationFormat>寬螢幕</PresentationFormat>
  <Paragraphs>868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204</cp:revision>
  <dcterms:created xsi:type="dcterms:W3CDTF">2020-12-10T02:28:12Z</dcterms:created>
  <dcterms:modified xsi:type="dcterms:W3CDTF">2021-04-16T00:30:53Z</dcterms:modified>
</cp:coreProperties>
</file>