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308" r:id="rId28"/>
    <p:sldId id="283" r:id="rId29"/>
    <p:sldId id="309" r:id="rId30"/>
    <p:sldId id="284" r:id="rId31"/>
    <p:sldId id="310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300" r:id="rId41"/>
    <p:sldId id="303" r:id="rId42"/>
    <p:sldId id="304" r:id="rId43"/>
    <p:sldId id="305" r:id="rId44"/>
    <p:sldId id="306" r:id="rId45"/>
    <p:sldId id="288" r:id="rId46"/>
    <p:sldId id="294" r:id="rId47"/>
    <p:sldId id="295" r:id="rId48"/>
    <p:sldId id="296" r:id="rId49"/>
    <p:sldId id="297" r:id="rId50"/>
    <p:sldId id="280" r:id="rId51"/>
    <p:sldId id="298" r:id="rId52"/>
    <p:sldId id="299" r:id="rId53"/>
    <p:sldId id="301" r:id="rId54"/>
    <p:sldId id="302" r:id="rId55"/>
    <p:sldId id="30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110年4月23日星期五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42197"/>
              </p:ext>
            </p:extLst>
          </p:nvPr>
        </p:nvGraphicFramePr>
        <p:xfrm>
          <a:off x="911668" y="3369560"/>
          <a:ext cx="6067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3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581144" y="4100975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(3   5   7    17 )    (3   5   7   11)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  <a:endParaRPr lang="en-US" altLang="zh-TW" dirty="0" smtClean="0"/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2196"/>
              </p:ext>
            </p:extLst>
          </p:nvPr>
        </p:nvGraphicFramePr>
        <p:xfrm>
          <a:off x="3585792" y="3028631"/>
          <a:ext cx="1682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84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8195</TotalTime>
  <Words>5066</Words>
  <Application>Microsoft Office PowerPoint</Application>
  <PresentationFormat>寬螢幕</PresentationFormat>
  <Paragraphs>1009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PowerPoint 簡報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218</cp:revision>
  <dcterms:created xsi:type="dcterms:W3CDTF">2020-12-10T02:28:12Z</dcterms:created>
  <dcterms:modified xsi:type="dcterms:W3CDTF">2021-04-23T09:30:56Z</dcterms:modified>
</cp:coreProperties>
</file>