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WgQfHmDZsKgYakvxW4/cadkm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40D0E-54D0-4DAB-AF92-68ED6CD8DA7E}">
  <a:tblStyle styleId="{92E40D0E-54D0-4DAB-AF92-68ED6CD8DA7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7E8"/>
          </a:solidFill>
        </a:fill>
      </a:tcStyle>
    </a:wholeTbl>
    <a:band1H>
      <a:tcTxStyle/>
      <a:tcStyle>
        <a:fill>
          <a:solidFill>
            <a:srgbClr val="F5CBCF"/>
          </a:solidFill>
        </a:fill>
      </a:tcStyle>
    </a:band1H>
    <a:band2H>
      <a:tcTxStyle/>
    </a:band2H>
    <a:band1V>
      <a:tcTxStyle/>
      <a:tcStyle>
        <a:fill>
          <a:solidFill>
            <a:srgbClr val="F5CBCF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 showMasterSp="0">
  <p:cSld name="引述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86" name="Google Shape;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3" name="Google Shape;93;p29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b="0" lang="zh-TW" sz="8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2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b="0" lang="zh-TW" sz="8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 showMasterSp="0">
  <p:cSld name="名片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96" name="Google Shape;9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1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1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1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31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3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2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32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32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2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32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32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4" name="Google Shape;1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 showMasterSp="0">
  <p:cSld name="標題與說明文字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31" name="Google Shape;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1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38" name="Google Shape;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2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TOP.png"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264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1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ya2od8la" TargetMode="External"/><Relationship Id="rId4" Type="http://schemas.openxmlformats.org/officeDocument/2006/relationships/hyperlink" Target="https://tinyurl.com/ybxnvrx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371600" y="3867912"/>
            <a:ext cx="9448800" cy="1060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劉崇汎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2020年12月23日星期三</a:t>
            </a:r>
            <a:endParaRPr/>
          </a:p>
        </p:txBody>
      </p:sp>
      <p:sp>
        <p:nvSpPr>
          <p:cNvPr id="145" name="Google Shape;145;p1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zh-TW" sz="5400"/>
              <a:t>終極密碼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0~9數字程式方塊</a:t>
            </a:r>
            <a:endParaRPr/>
          </a:p>
        </p:txBody>
      </p:sp>
      <p:sp>
        <p:nvSpPr>
          <p:cNvPr id="264" name="Google Shape;264;p10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鍵盤案下第一個數字跟後續數字的處理方式不同！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必須先宣告變數：第一字，初始化為真</a:t>
            </a:r>
            <a:endParaRPr/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187" y="3485963"/>
            <a:ext cx="6566231" cy="273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5187" y="2990663"/>
            <a:ext cx="39052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當啟動被點選之相關程式方塊 1</a:t>
            </a:r>
            <a:endParaRPr/>
          </a:p>
        </p:txBody>
      </p:sp>
      <p:sp>
        <p:nvSpPr>
          <p:cNvPr id="272" name="Google Shape;272;p1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就是流程圖裡 粉紅色那區</a:t>
            </a:r>
            <a:endParaRPr/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7" y="2679194"/>
            <a:ext cx="102584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當啟動被點選之相關程式方塊 2</a:t>
            </a:r>
            <a:endParaRPr/>
          </a:p>
        </p:txBody>
      </p:sp>
      <p:sp>
        <p:nvSpPr>
          <p:cNvPr id="279" name="Google Shape;279;p1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沒猜中的兩種狀況，很類似的動作。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32760"/>
            <a:ext cx="11068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當啟動被點選之相關程式方塊 2</a:t>
            </a:r>
            <a:endParaRPr/>
          </a:p>
        </p:txBody>
      </p:sp>
      <p:sp>
        <p:nvSpPr>
          <p:cNvPr id="286" name="Google Shape;286;p1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爆炸後，再按一次[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啟動]</a:t>
            </a:r>
            <a:r>
              <a:rPr lang="zh-TW"/>
              <a:t>(Reset)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會執行[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重來一次</a:t>
            </a:r>
            <a:r>
              <a:rPr lang="zh-TW"/>
              <a:t>]</a:t>
            </a:r>
            <a:endParaRPr/>
          </a:p>
        </p:txBody>
      </p:sp>
      <p:pic>
        <p:nvPicPr>
          <p:cNvPr id="287" name="Google Shape;2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67" y="1914842"/>
            <a:ext cx="55340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幫畫面加一點動態</a:t>
            </a:r>
            <a:endParaRPr/>
          </a:p>
        </p:txBody>
      </p:sp>
      <p:sp>
        <p:nvSpPr>
          <p:cNvPr id="293" name="Google Shape;293;p1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讓鍵盤0的兩邊各一個藍圈圈轉動起來。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997" y="3016250"/>
            <a:ext cx="83915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所有變數的宣告</a:t>
            </a:r>
            <a:endParaRPr/>
          </a:p>
        </p:txBody>
      </p:sp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還有初始值也設定好。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600" y="2440622"/>
            <a:ext cx="4638896" cy="32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zh-TW"/>
              <a:t>還可以加語音轉文字，唸上下限範圍。</a:t>
            </a:r>
            <a:br>
              <a:rPr lang="zh-TW"/>
            </a:br>
            <a:br>
              <a:rPr lang="zh-TW"/>
            </a:br>
            <a:r>
              <a:rPr lang="zh-TW"/>
              <a:t>請自己加！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本章大綱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終極密碼戰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1~100的數字中，隨機產生一個爆炸密碼！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每次猜完，調整範圍。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每次用語音報出新範圍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下載上課所需檔案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下面兩個連結請下載：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投影片下載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https://tinyurl.com/ya2od8la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上課素材檔</a:t>
            </a:r>
            <a:r>
              <a:rPr b="1" lang="zh-TW">
                <a:solidFill>
                  <a:srgbClr val="0070C0"/>
                </a:solidFill>
              </a:rPr>
              <a:t>Xcode.zip</a:t>
            </a:r>
            <a:r>
              <a:rPr lang="zh-TW"/>
              <a:t>下載網址，下載後請解壓縮。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https://tinyurl.com/ybxnvrxs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先設計畫面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新增專案：Xcode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要先想看看，你想怎麼操作？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自建數字鍵盤，不用手機內建小數字輸入。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背景？直式橫式？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我規劃的大致上畫面如右圖：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自建輸入的按鈕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顯示輸入的數字在中間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範圍顯示在中間的黃色字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Go跟 Reset是共用一個按鍵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2616" y="2134068"/>
            <a:ext cx="4885946" cy="22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616" y="4465788"/>
            <a:ext cx="4885946" cy="225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85800" y="2057401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本次圖檔與音效檔較多，請先上傳。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數字鍵圖檔 n0.png ~ n9.png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背景檔 password_back10.jpg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音效檔 5個.mp3或.wav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其他的圖檔數個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圖檔先上傳可以在規劃畫面時有依據。</a:t>
            </a:r>
            <a:endParaRPr/>
          </a:p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先上傳素材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384" y="2057401"/>
            <a:ext cx="2619375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4759" y="2600325"/>
            <a:ext cx="26193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179" y="3111703"/>
            <a:ext cx="5109959" cy="235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畫面布置提示 1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145734" y="1935328"/>
            <a:ext cx="2545578" cy="945470"/>
          </a:xfrm>
          <a:prstGeom prst="wedgeRoundRectCallout">
            <a:avLst>
              <a:gd fmla="val 87451" name="adj1"/>
              <a:gd fmla="val 165059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[表格配置]：5列4行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按鈕：寬高都50像素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3535307" y="5737309"/>
            <a:ext cx="3496429" cy="674165"/>
          </a:xfrm>
          <a:prstGeom prst="wedgeRoundRectCallout">
            <a:avLst>
              <a:gd fmla="val -41582" name="adj1"/>
              <a:gd fmla="val -134752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5390097" y="1945561"/>
            <a:ext cx="3453882" cy="674165"/>
          </a:xfrm>
          <a:prstGeom prst="wedgeRoundRectCallout">
            <a:avLst>
              <a:gd fmla="val -40437" name="adj1"/>
              <a:gd fmla="val 152294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[垂直配置]；寬25%，高自動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304177" y="1935912"/>
            <a:ext cx="1853039" cy="674165"/>
          </a:xfrm>
          <a:prstGeom prst="wedgeRoundRectCallout">
            <a:avLst>
              <a:gd fmla="val -59265" name="adj1"/>
              <a:gd fmla="val 219808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偷藏兩個標籤，增加間隔用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304177" y="1935329"/>
            <a:ext cx="1853039" cy="674165"/>
          </a:xfrm>
          <a:prstGeom prst="wedgeRoundRectCallout">
            <a:avLst>
              <a:gd fmla="val 25610" name="adj1"/>
              <a:gd fmla="val 211670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偷藏兩個[標籤]，增加間隔用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535307" y="5734575"/>
            <a:ext cx="3496429" cy="674165"/>
          </a:xfrm>
          <a:prstGeom prst="wedgeRoundRectCallout">
            <a:avLst>
              <a:gd fmla="val 5230" name="adj1"/>
              <a:gd fmla="val -122545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3535307" y="5746655"/>
            <a:ext cx="3496429" cy="674165"/>
          </a:xfrm>
          <a:prstGeom prst="wedgeRoundRectCallout">
            <a:avLst>
              <a:gd fmla="val 38967" name="adj1"/>
              <a:gd fmla="val -15374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7950919" y="3339249"/>
            <a:ext cx="3570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畫面較複雜，參考下頁。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7"/>
          <p:cNvGraphicFramePr/>
          <p:nvPr/>
        </p:nvGraphicFramePr>
        <p:xfrm>
          <a:off x="1327912" y="2649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{92E40D0E-54D0-4DAB-AF92-68ED6CD8DA7E}</a:tableStyleId>
              </a:tblPr>
              <a:tblGrid>
                <a:gridCol w="2986375"/>
                <a:gridCol w="2986375"/>
                <a:gridCol w="2986375"/>
              </a:tblGrid>
              <a:tr h="353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C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C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C7F3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畫面布置提示 2</a:t>
            </a:r>
            <a:endParaRPr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1517902" y="3026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{92E40D0E-54D0-4DAB-AF92-68ED6CD8DA7E}</a:tableStyleId>
              </a:tblPr>
              <a:tblGrid>
                <a:gridCol w="524875"/>
                <a:gridCol w="524875"/>
                <a:gridCol w="524875"/>
                <a:gridCol w="524875"/>
                <a:gridCol w="524875"/>
              </a:tblGrid>
              <a:tr h="65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□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MingLiu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□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7"/>
          <p:cNvGraphicFramePr/>
          <p:nvPr/>
        </p:nvGraphicFramePr>
        <p:xfrm>
          <a:off x="4532884" y="29965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{92E40D0E-54D0-4DAB-AF92-68ED6CD8DA7E}</a:tableStyleId>
              </a:tblPr>
              <a:tblGrid>
                <a:gridCol w="2549150"/>
              </a:tblGrid>
              <a:tr h="5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>
                          <a:solidFill>
                            <a:schemeClr val="accen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終極密碼</a:t>
                      </a:r>
                      <a:endParaRPr sz="3200">
                        <a:solidFill>
                          <a:schemeClr val="accen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9F9"/>
                    </a:solidFill>
                  </a:tcPr>
                </a:tc>
              </a:tr>
              <a:tr h="5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800">
                          <a:solidFill>
                            <a:schemeClr val="lt1"/>
                          </a:solidFill>
                        </a:rPr>
                        <a:t>50</a:t>
                      </a:r>
                      <a:endParaRPr b="1" sz="2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C0EC"/>
                    </a:solidFill>
                  </a:tcPr>
                </a:tc>
              </a:tr>
              <a:tr h="5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1~100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9F9"/>
                    </a:solidFill>
                  </a:tcPr>
                </a:tc>
              </a:tr>
              <a:tr h="5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1"/>
                          </a:solidFill>
                        </a:rPr>
                        <a:t>Go</a:t>
                      </a:r>
                      <a:endParaRPr sz="18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5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1"/>
                          </a:solidFill>
                        </a:rPr>
                        <a:t>劉崇汎 製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9F9"/>
                    </a:solidFill>
                  </a:tcPr>
                </a:tc>
              </a:tr>
            </a:tbl>
          </a:graphicData>
        </a:graphic>
      </p:graphicFrame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04" y="3243028"/>
            <a:ext cx="2389675" cy="2389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7"/>
          <p:cNvSpPr/>
          <p:nvPr/>
        </p:nvSpPr>
        <p:spPr>
          <a:xfrm>
            <a:off x="117141" y="1627673"/>
            <a:ext cx="2545578" cy="945470"/>
          </a:xfrm>
          <a:prstGeom prst="wedgeRoundRectCallout">
            <a:avLst>
              <a:gd fmla="val 33210" name="adj1"/>
              <a:gd fmla="val 104129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[表格配置]：5列4行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按鈕：寬高都50像素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3585599" y="5998261"/>
            <a:ext cx="3496429" cy="674165"/>
          </a:xfrm>
          <a:prstGeom prst="wedgeRoundRectCallout">
            <a:avLst>
              <a:gd fmla="val -42105" name="adj1"/>
              <a:gd fmla="val -100843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5473959" y="1811538"/>
            <a:ext cx="3453882" cy="674165"/>
          </a:xfrm>
          <a:prstGeom prst="wedgeRoundRectCallout">
            <a:avLst>
              <a:gd fmla="val -33554" name="adj1"/>
              <a:gd fmla="val 118385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[垂直配置]；寬25%，高自動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3206568" y="1780508"/>
            <a:ext cx="1853039" cy="674165"/>
          </a:xfrm>
          <a:prstGeom prst="wedgeRoundRectCallout">
            <a:avLst>
              <a:gd fmla="val -119467" name="adj1"/>
              <a:gd fmla="val 249647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偷藏兩個標籤，增加間隔用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215712" y="1791002"/>
            <a:ext cx="1853039" cy="674165"/>
          </a:xfrm>
          <a:prstGeom prst="wedgeRoundRectCallout">
            <a:avLst>
              <a:gd fmla="val -13867" name="adj1"/>
              <a:gd fmla="val 251004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偷藏兩個[標籤]，增加間隔用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3585599" y="5995527"/>
            <a:ext cx="3496429" cy="674165"/>
          </a:xfrm>
          <a:prstGeom prst="wedgeRoundRectCallout">
            <a:avLst>
              <a:gd fmla="val 12291" name="adj1"/>
              <a:gd fmla="val -73717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3585599" y="6007607"/>
            <a:ext cx="3496429" cy="674165"/>
          </a:xfrm>
          <a:prstGeom prst="wedgeRoundRectCallout">
            <a:avLst>
              <a:gd fmla="val 70088" name="adj1"/>
              <a:gd fmla="val -106269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A71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[水平配置]：左邊放[表格配置]，中間放[垂直配置]，右邊放[圖像]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2194560" y="5148072"/>
            <a:ext cx="256032" cy="265176"/>
          </a:xfrm>
          <a:prstGeom prst="ellipse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206568" y="5148072"/>
            <a:ext cx="256032" cy="265176"/>
          </a:xfrm>
          <a:prstGeom prst="ellipse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9431" y="3236976"/>
            <a:ext cx="6524103" cy="126644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加入非可視元件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/>
              <a:t>如右圖，需要加入幾個非可視元件。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四個音效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</a:pPr>
            <a:r>
              <a:rPr lang="zh-TW"/>
              <a:t>爆炸音效、鍵盤音效、笑聲、啟動聲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一個音樂撥放器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</a:pPr>
            <a:r>
              <a:rPr lang="zh-TW"/>
              <a:t>背景音樂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64C8"/>
              </a:buClr>
              <a:buSzPts val="2000"/>
              <a:buChar char="•"/>
            </a:pPr>
            <a:r>
              <a:rPr lang="zh-TW"/>
              <a:t>一個計時器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196F"/>
              </a:buClr>
              <a:buSzPts val="1800"/>
              <a:buChar char="•"/>
            </a:pPr>
            <a:r>
              <a:rPr lang="zh-TW"/>
              <a:t>轉圈計時器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4522013" y="4780892"/>
            <a:ext cx="1356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explosion2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5546708" y="5127657"/>
            <a:ext cx="1266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keyboard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6604409" y="5390459"/>
            <a:ext cx="1443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spaceBack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787263" y="4780572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laugh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613130" y="5057724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suspicion3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9" name="Google Shape;219;p8"/>
          <p:cNvCxnSpPr/>
          <p:nvPr/>
        </p:nvCxnSpPr>
        <p:spPr>
          <a:xfrm rot="10800000">
            <a:off x="5231445" y="4390000"/>
            <a:ext cx="0" cy="4453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8"/>
          <p:cNvCxnSpPr/>
          <p:nvPr/>
        </p:nvCxnSpPr>
        <p:spPr>
          <a:xfrm rot="10800000">
            <a:off x="6227024" y="4387775"/>
            <a:ext cx="0" cy="69115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8"/>
          <p:cNvCxnSpPr/>
          <p:nvPr/>
        </p:nvCxnSpPr>
        <p:spPr>
          <a:xfrm rot="10800000">
            <a:off x="7325921" y="4387775"/>
            <a:ext cx="0" cy="99579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8"/>
          <p:cNvCxnSpPr/>
          <p:nvPr/>
        </p:nvCxnSpPr>
        <p:spPr>
          <a:xfrm rot="10800000">
            <a:off x="8200197" y="4390000"/>
            <a:ext cx="0" cy="4453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8"/>
          <p:cNvCxnSpPr/>
          <p:nvPr/>
        </p:nvCxnSpPr>
        <p:spPr>
          <a:xfrm rot="10800000">
            <a:off x="9195776" y="4387775"/>
            <a:ext cx="0" cy="69115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8"/>
          <p:cNvSpPr txBox="1"/>
          <p:nvPr/>
        </p:nvSpPr>
        <p:spPr>
          <a:xfrm>
            <a:off x="10117160" y="538322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Google Shape;225;p8"/>
          <p:cNvCxnSpPr/>
          <p:nvPr/>
        </p:nvCxnSpPr>
        <p:spPr>
          <a:xfrm rot="10800000">
            <a:off x="10401854" y="4387774"/>
            <a:ext cx="0" cy="99579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>
            <a:off x="54864" y="3589105"/>
            <a:ext cx="1913382" cy="1480735"/>
          </a:xfrm>
          <a:prstGeom prst="roundRect">
            <a:avLst>
              <a:gd fmla="val 16667" name="adj"/>
            </a:avLst>
          </a:prstGeom>
          <a:solidFill>
            <a:srgbClr val="ADF9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1986534" y="2964016"/>
            <a:ext cx="7909306" cy="3772064"/>
          </a:xfrm>
          <a:prstGeom prst="roundRect">
            <a:avLst>
              <a:gd fmla="val 16667" name="adj"/>
            </a:avLst>
          </a:prstGeom>
          <a:solidFill>
            <a:srgbClr val="E7DF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2275840" y="2204720"/>
            <a:ext cx="1493520" cy="731517"/>
          </a:xfrm>
          <a:prstGeom prst="roundRect">
            <a:avLst>
              <a:gd fmla="val 16667" name="adj"/>
            </a:avLst>
          </a:prstGeom>
          <a:solidFill>
            <a:srgbClr val="C1E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終極密碼的大致程式流程圖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615184" y="1330026"/>
            <a:ext cx="768096" cy="41148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</a:t>
            </a:r>
            <a:endParaRPr b="1"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2505456" y="2344588"/>
            <a:ext cx="987552" cy="448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輸入數字</a:t>
            </a:r>
            <a:endParaRPr b="1"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6" name="Google Shape;236;p9"/>
          <p:cNvCxnSpPr>
            <a:stCxn id="234" idx="4"/>
            <a:endCxn id="235" idx="0"/>
          </p:cNvCxnSpPr>
          <p:nvPr/>
        </p:nvCxnSpPr>
        <p:spPr>
          <a:xfrm>
            <a:off x="2999232" y="1741506"/>
            <a:ext cx="0" cy="60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9"/>
          <p:cNvSpPr/>
          <p:nvPr/>
        </p:nvSpPr>
        <p:spPr>
          <a:xfrm>
            <a:off x="2505456" y="3079831"/>
            <a:ext cx="987552" cy="448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按下啟動</a:t>
            </a:r>
            <a:endParaRPr b="1"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8" name="Google Shape;238;p9"/>
          <p:cNvCxnSpPr>
            <a:stCxn id="235" idx="2"/>
            <a:endCxn id="237" idx="0"/>
          </p:cNvCxnSpPr>
          <p:nvPr/>
        </p:nvCxnSpPr>
        <p:spPr>
          <a:xfrm>
            <a:off x="2999232" y="2792644"/>
            <a:ext cx="0" cy="28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9"/>
          <p:cNvSpPr/>
          <p:nvPr/>
        </p:nvSpPr>
        <p:spPr>
          <a:xfrm>
            <a:off x="2103120" y="4034530"/>
            <a:ext cx="1792224" cy="839222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數字等於bomb?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0" name="Google Shape;240;p9"/>
          <p:cNvCxnSpPr>
            <a:stCxn id="237" idx="2"/>
            <a:endCxn id="239" idx="0"/>
          </p:cNvCxnSpPr>
          <p:nvPr/>
        </p:nvCxnSpPr>
        <p:spPr>
          <a:xfrm>
            <a:off x="2999232" y="3527887"/>
            <a:ext cx="0" cy="50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9"/>
          <p:cNvSpPr/>
          <p:nvPr/>
        </p:nvSpPr>
        <p:spPr>
          <a:xfrm>
            <a:off x="2103120" y="5276416"/>
            <a:ext cx="1792224" cy="116096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顯示爆炸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撥放爆炸音效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震動手機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Go改顯示為Reset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2" name="Google Shape;242;p9"/>
          <p:cNvCxnSpPr>
            <a:stCxn id="239" idx="2"/>
            <a:endCxn id="241" idx="0"/>
          </p:cNvCxnSpPr>
          <p:nvPr/>
        </p:nvCxnSpPr>
        <p:spPr>
          <a:xfrm>
            <a:off x="2999232" y="4873752"/>
            <a:ext cx="0" cy="40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9"/>
          <p:cNvSpPr/>
          <p:nvPr/>
        </p:nvSpPr>
        <p:spPr>
          <a:xfrm>
            <a:off x="198120" y="3867912"/>
            <a:ext cx="1648968" cy="100584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按下啟動件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做初始化遊戲</a:t>
            </a:r>
            <a:endParaRPr/>
          </a:p>
        </p:txBody>
      </p:sp>
      <p:cxnSp>
        <p:nvCxnSpPr>
          <p:cNvPr id="244" name="Google Shape;244;p9"/>
          <p:cNvCxnSpPr>
            <a:stCxn id="241" idx="1"/>
            <a:endCxn id="243" idx="2"/>
          </p:cNvCxnSpPr>
          <p:nvPr/>
        </p:nvCxnSpPr>
        <p:spPr>
          <a:xfrm rot="10800000">
            <a:off x="1022520" y="4873796"/>
            <a:ext cx="1080600" cy="9831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9"/>
          <p:cNvCxnSpPr>
            <a:stCxn id="243" idx="0"/>
          </p:cNvCxnSpPr>
          <p:nvPr/>
        </p:nvCxnSpPr>
        <p:spPr>
          <a:xfrm rot="-5400000">
            <a:off x="1105704" y="1974312"/>
            <a:ext cx="1810500" cy="19767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9"/>
          <p:cNvSpPr txBox="1"/>
          <p:nvPr/>
        </p:nvSpPr>
        <p:spPr>
          <a:xfrm>
            <a:off x="2959511" y="4855703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3895344" y="4034530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4975860" y="4016481"/>
            <a:ext cx="1792224" cy="839222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數字大於bomb?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9" name="Google Shape;249;p9"/>
          <p:cNvCxnSpPr>
            <a:endCxn id="248" idx="1"/>
          </p:cNvCxnSpPr>
          <p:nvPr/>
        </p:nvCxnSpPr>
        <p:spPr>
          <a:xfrm flipH="1" rot="10800000">
            <a:off x="3895260" y="4436092"/>
            <a:ext cx="1080600" cy="1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9"/>
          <p:cNvSpPr/>
          <p:nvPr/>
        </p:nvSpPr>
        <p:spPr>
          <a:xfrm>
            <a:off x="4994148" y="5234835"/>
            <a:ext cx="1792224" cy="116096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Max改為數字+1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重新顯示範圍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撥放啟動音效</a:t>
            </a:r>
            <a:endParaRPr/>
          </a:p>
        </p:txBody>
      </p:sp>
      <p:cxnSp>
        <p:nvCxnSpPr>
          <p:cNvPr id="251" name="Google Shape;251;p9"/>
          <p:cNvCxnSpPr>
            <a:endCxn id="250" idx="0"/>
          </p:cNvCxnSpPr>
          <p:nvPr/>
        </p:nvCxnSpPr>
        <p:spPr>
          <a:xfrm>
            <a:off x="5876460" y="4855635"/>
            <a:ext cx="13800" cy="37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9"/>
          <p:cNvCxnSpPr>
            <a:stCxn id="248" idx="3"/>
            <a:endCxn id="253" idx="1"/>
          </p:cNvCxnSpPr>
          <p:nvPr/>
        </p:nvCxnSpPr>
        <p:spPr>
          <a:xfrm flipH="1" rot="10800000">
            <a:off x="6768084" y="4427692"/>
            <a:ext cx="11034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9"/>
          <p:cNvSpPr/>
          <p:nvPr/>
        </p:nvSpPr>
        <p:spPr>
          <a:xfrm>
            <a:off x="7871459" y="3871630"/>
            <a:ext cx="1792224" cy="111185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Min改為數字-1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重新顯示範圍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撥放啟動音效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5827940" y="4837654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6763773" y="4016481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endParaRPr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2999326" y="2057281"/>
            <a:ext cx="7283100" cy="1786500"/>
          </a:xfrm>
          <a:prstGeom prst="bentConnector3">
            <a:avLst>
              <a:gd fmla="val 1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9"/>
          <p:cNvCxnSpPr>
            <a:stCxn id="253" idx="3"/>
          </p:cNvCxnSpPr>
          <p:nvPr/>
        </p:nvCxnSpPr>
        <p:spPr>
          <a:xfrm flipH="1" rot="10800000">
            <a:off x="9663683" y="3854255"/>
            <a:ext cx="618600" cy="573300"/>
          </a:xfrm>
          <a:prstGeom prst="bentConnector3">
            <a:avLst>
              <a:gd fmla="val 9805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9"/>
          <p:cNvCxnSpPr>
            <a:stCxn id="250" idx="3"/>
          </p:cNvCxnSpPr>
          <p:nvPr/>
        </p:nvCxnSpPr>
        <p:spPr>
          <a:xfrm flipH="1" rot="10800000">
            <a:off x="6786372" y="3871615"/>
            <a:ext cx="3496200" cy="1943700"/>
          </a:xfrm>
          <a:prstGeom prst="bentConnector3">
            <a:avLst>
              <a:gd fmla="val 9958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飛機雲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2020-12-18T08:24:54Z</dcterms:created>
  <dc:creator>oldinmo@gmail.com</dc:creator>
</cp:coreProperties>
</file>