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110年1月26日星期二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7527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與另一字串比較，結果以正數傳回，傳回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表示相同。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217310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 lastIndexOf(int 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beginIndex, int endIndex)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不含</a:t>
                      </a:r>
                      <a:r>
                        <a:rPr lang="en-US" altLang="zh-TW" dirty="0" err="1" smtClean="0"/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44732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5730272" y="3877056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934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730272" y="4810203"/>
            <a:ext cx="918278" cy="10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93408" y="468040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1883</Words>
  <Application>Microsoft Office PowerPoint</Application>
  <PresentationFormat>寬螢幕</PresentationFormat>
  <Paragraphs>383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31</cp:revision>
  <dcterms:created xsi:type="dcterms:W3CDTF">2020-12-09T08:06:07Z</dcterms:created>
  <dcterms:modified xsi:type="dcterms:W3CDTF">2021-01-26T08:43:24Z</dcterms:modified>
</cp:coreProperties>
</file>