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75" r:id="rId8"/>
    <p:sldId id="261" r:id="rId9"/>
    <p:sldId id="262" r:id="rId10"/>
    <p:sldId id="273" r:id="rId11"/>
    <p:sldId id="276" r:id="rId12"/>
    <p:sldId id="263" r:id="rId13"/>
    <p:sldId id="264" r:id="rId14"/>
    <p:sldId id="274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Input()</a:t>
            </a:r>
            <a:r>
              <a:rPr lang="zh-TW" altLang="en-US" dirty="0" smtClean="0"/>
              <a:t>輸入的資料型別都是字串！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需轉換為數字才能做運算！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舉頭望黑板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黑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板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739331" cy="3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1189</TotalTime>
  <Words>1257</Words>
  <Application>Microsoft Office PowerPoint</Application>
  <PresentationFormat>寬螢幕</PresentationFormat>
  <Paragraphs>244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46</cp:revision>
  <dcterms:created xsi:type="dcterms:W3CDTF">2020-12-26T05:03:03Z</dcterms:created>
  <dcterms:modified xsi:type="dcterms:W3CDTF">2021-01-21T11:24:14Z</dcterms:modified>
</cp:coreProperties>
</file>