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77" r:id="rId4"/>
    <p:sldId id="257" r:id="rId5"/>
    <p:sldId id="258" r:id="rId6"/>
    <p:sldId id="259" r:id="rId7"/>
    <p:sldId id="260" r:id="rId8"/>
    <p:sldId id="275" r:id="rId9"/>
    <p:sldId id="261" r:id="rId10"/>
    <p:sldId id="262" r:id="rId11"/>
    <p:sldId id="273" r:id="rId12"/>
    <p:sldId id="276" r:id="rId13"/>
    <p:sldId id="263" r:id="rId14"/>
    <p:sldId id="264" r:id="rId15"/>
    <p:sldId id="274" r:id="rId16"/>
    <p:sldId id="267" r:id="rId17"/>
    <p:sldId id="269" r:id="rId18"/>
    <p:sldId id="27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Input()</a:t>
            </a:r>
            <a:r>
              <a:rPr lang="zh-TW" altLang="en-US" b="1" i="1" dirty="0" smtClean="0"/>
              <a:t>輸入的資料型別都是字串！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zh-TW" altLang="en-US" b="1" i="1" dirty="0" smtClean="0"/>
              <a:t>需轉換為數字才能做運算！</a:t>
            </a:r>
            <a:endParaRPr lang="en-US" altLang="zh-TW" b="1" i="1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本系列投影片，歡迎下載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版權所有</a:t>
            </a:r>
            <a:r>
              <a:rPr lang="zh-TW" altLang="en-US" dirty="0" smtClean="0"/>
              <a:t>，勿商業使用。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網址如下：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https://github.com/liulawsi/My_PPTs/tree/main/LCC/Python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188370"/>
              </p:ext>
            </p:extLst>
          </p:nvPr>
        </p:nvGraphicFramePr>
        <p:xfrm>
          <a:off x="677334" y="127000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舉頭望黑板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黑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板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739331" cy="3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1257</TotalTime>
  <Words>1337</Words>
  <Application>Microsoft Office PowerPoint</Application>
  <PresentationFormat>寬螢幕</PresentationFormat>
  <Paragraphs>304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Console詳細看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  <vt:lpstr>本系列投影片，歡迎下載 版權所有，勿商業使用。 網址如下：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50</cp:revision>
  <dcterms:created xsi:type="dcterms:W3CDTF">2020-12-26T05:03:03Z</dcterms:created>
  <dcterms:modified xsi:type="dcterms:W3CDTF">2021-02-18T10:13:04Z</dcterms:modified>
</cp:coreProperties>
</file>