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輸入華氏溫度，</a:t>
            </a:r>
            <a:r>
              <a:rPr lang="zh-TW" altLang="en-US" dirty="0"/>
              <a:t>然後</a:t>
            </a:r>
            <a:r>
              <a:rPr lang="zh-TW" altLang="en-US" dirty="0" smtClean="0"/>
              <a:t>顯示相對的攝氏溫度</a:t>
            </a:r>
            <a:endParaRPr lang="en-US" altLang="zh-TW" dirty="0" smtClean="0"/>
          </a:p>
          <a:p>
            <a:r>
              <a:rPr lang="zh-TW" altLang="en-US" dirty="0" smtClean="0"/>
              <a:t>考慮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華氏溫度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運算：溫度轉換公式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華氏溫度 </a:t>
            </a:r>
            <a:r>
              <a:rPr lang="en-US" altLang="zh-TW" dirty="0"/>
              <a:t>- </a:t>
            </a:r>
            <a:r>
              <a:rPr lang="en-US" altLang="zh-TW" dirty="0" smtClean="0"/>
              <a:t>32)x5/9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想想怎麼來的</a:t>
            </a:r>
            <a:r>
              <a:rPr lang="en-US" altLang="zh-TW" dirty="0" smtClean="0"/>
              <a:t>?)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輸出：攝氏</a:t>
            </a:r>
            <a:r>
              <a:rPr lang="zh-TW" altLang="en-US" dirty="0"/>
              <a:t>溫度</a:t>
            </a:r>
            <a:endParaRPr lang="en-US" altLang="zh-TW" dirty="0"/>
          </a:p>
          <a:p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518</Words>
  <Application>Microsoft Office PowerPoint</Application>
  <PresentationFormat>寬螢幕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練習三參考程式碼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33</cp:revision>
  <dcterms:created xsi:type="dcterms:W3CDTF">2020-12-26T05:03:03Z</dcterms:created>
  <dcterms:modified xsi:type="dcterms:W3CDTF">2021-02-18T10:16:19Z</dcterms:modified>
</cp:coreProperties>
</file>