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7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109年12月27日星期日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13" y="2160589"/>
            <a:ext cx="4629150" cy="332422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5430" y="2130330"/>
            <a:ext cx="1494282" cy="347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897374" y="3670370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422392" y="2666046"/>
            <a:ext cx="278892" cy="2429378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53582" y="4182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</a:t>
            </a:r>
            <a:r>
              <a:rPr lang="zh-TW" altLang="en-US" dirty="0" smtClean="0"/>
              <a:t>簡單</a:t>
            </a:r>
            <a:r>
              <a:rPr lang="zh-TW" altLang="en-US" dirty="0" smtClean="0"/>
              <a:t>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</a:t>
            </a:r>
            <a:r>
              <a:rPr lang="zh-TW" altLang="en-US" dirty="0" smtClean="0"/>
              <a:t>時就</a:t>
            </a:r>
            <a:r>
              <a:rPr lang="zh-TW" altLang="en-US" dirty="0" smtClean="0"/>
              <a:t>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</a:t>
            </a:r>
            <a:r>
              <a:rPr lang="zh-TW" altLang="en-US" dirty="0" smtClean="0"/>
              <a:t>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</a:t>
            </a:r>
            <a:r>
              <a:rPr lang="zh-TW" altLang="en-US" dirty="0" smtClean="0"/>
              <a:t>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</a:t>
            </a:r>
            <a:r>
              <a:rPr lang="zh-TW" altLang="en-US" dirty="0" smtClean="0"/>
              <a:t>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</a:t>
            </a:r>
            <a:r>
              <a:rPr lang="zh-TW" altLang="en-US" dirty="0" smtClean="0"/>
              <a:t>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</a:t>
            </a:r>
            <a:r>
              <a:rPr lang="zh-TW" altLang="en-US" dirty="0" smtClean="0"/>
              <a:t>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</a:t>
            </a:r>
            <a:r>
              <a:rPr lang="zh-TW" altLang="en-US" dirty="0" smtClean="0"/>
              <a:t>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2616</TotalTime>
  <Words>1181</Words>
  <Application>Microsoft Office PowerPoint</Application>
  <PresentationFormat>寬螢幕</PresentationFormat>
  <Paragraphs>166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42</cp:revision>
  <dcterms:created xsi:type="dcterms:W3CDTF">2020-11-15T08:32:50Z</dcterms:created>
  <dcterms:modified xsi:type="dcterms:W3CDTF">2020-12-27T13:33:19Z</dcterms:modified>
</cp:coreProperties>
</file>