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65" r:id="rId2"/>
    <p:sldId id="263" r:id="rId3"/>
    <p:sldId id="258" r:id="rId4"/>
    <p:sldId id="257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8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2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9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78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0426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55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96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596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38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31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4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62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62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6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4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85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7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3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第一次使用</a:t>
            </a:r>
            <a:r>
              <a:rPr lang="en-US" altLang="zh-TW" dirty="0"/>
              <a:t>App Inventor 2</a:t>
            </a:r>
            <a:br>
              <a:rPr lang="en-US" altLang="zh-TW" dirty="0"/>
            </a:br>
            <a:r>
              <a:rPr lang="zh-TW" altLang="en-US" dirty="0"/>
              <a:t>單機版</a:t>
            </a:r>
            <a:r>
              <a:rPr lang="en-US" altLang="zh-TW" dirty="0"/>
              <a:t>(</a:t>
            </a:r>
            <a:r>
              <a:rPr lang="zh-TW" altLang="en-US" dirty="0"/>
              <a:t>離線版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967231"/>
          </a:xfrm>
        </p:spPr>
        <p:txBody>
          <a:bodyPr>
            <a:normAutofit/>
          </a:bodyPr>
          <a:lstStyle/>
          <a:p>
            <a:fld id="{F7660503-DF43-4A7C-BF78-5148C24FF462}" type="datetime5">
              <a:rPr lang="zh-TW" altLang="en-US"/>
              <a:pPr/>
              <a:t>2020年12月18日星期五</a:t>
            </a:fld>
            <a:endParaRPr lang="en-US" altLang="zh-TW" dirty="0"/>
          </a:p>
          <a:p>
            <a:r>
              <a:rPr lang="zh-TW" altLang="en-US" dirty="0"/>
              <a:t>劉崇汎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312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啟用步驟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啟動</a:t>
            </a:r>
            <a:r>
              <a:rPr lang="en-US" altLang="zh-TW" dirty="0"/>
              <a:t>AI2 </a:t>
            </a:r>
            <a:r>
              <a:rPr lang="en-US" altLang="zh-TW" dirty="0" smtClean="0"/>
              <a:t>Ultimate</a:t>
            </a:r>
          </a:p>
          <a:p>
            <a:r>
              <a:rPr lang="zh-TW" altLang="en-US" dirty="0"/>
              <a:t>啟動</a:t>
            </a:r>
            <a:r>
              <a:rPr lang="en-US" altLang="zh-TW" dirty="0"/>
              <a:t>AI2 </a:t>
            </a:r>
            <a:r>
              <a:rPr lang="en-US" altLang="zh-TW" dirty="0" smtClean="0"/>
              <a:t>Starter</a:t>
            </a:r>
          </a:p>
          <a:p>
            <a:r>
              <a:rPr lang="zh-TW" altLang="en-US" dirty="0"/>
              <a:t>開啟</a:t>
            </a:r>
            <a:r>
              <a:rPr lang="en-US" altLang="zh-TW" dirty="0"/>
              <a:t>Chrome</a:t>
            </a:r>
            <a:r>
              <a:rPr lang="zh-TW" altLang="en-US" dirty="0" smtClean="0"/>
              <a:t>瀏覽器</a:t>
            </a:r>
            <a:r>
              <a:rPr lang="en-US" altLang="zh-TW" dirty="0"/>
              <a:t>(</a:t>
            </a:r>
            <a:r>
              <a:rPr lang="zh-TW" altLang="en-US" dirty="0"/>
              <a:t>或是</a:t>
            </a:r>
            <a:r>
              <a:rPr lang="en-US" altLang="zh-TW" dirty="0"/>
              <a:t>Firefox)</a:t>
            </a:r>
            <a:r>
              <a:rPr lang="zh-TW" altLang="en-US" dirty="0"/>
              <a:t>，網址</a:t>
            </a:r>
            <a:r>
              <a:rPr lang="zh-TW" altLang="en-US" b="1" dirty="0">
                <a:solidFill>
                  <a:srgbClr val="FF0000"/>
                </a:solidFill>
              </a:rPr>
              <a:t>輸入 </a:t>
            </a:r>
            <a:r>
              <a:rPr lang="en-US" altLang="zh-TW" b="1" dirty="0" smtClean="0">
                <a:solidFill>
                  <a:srgbClr val="FF0000"/>
                </a:solidFill>
              </a:rPr>
              <a:t>localhost:8888</a:t>
            </a:r>
          </a:p>
          <a:p>
            <a:r>
              <a:rPr lang="zh-TW" altLang="en-US" dirty="0"/>
              <a:t>登入</a:t>
            </a:r>
            <a:r>
              <a:rPr lang="zh-TW" altLang="en-US" dirty="0" smtClean="0"/>
              <a:t>帳號</a:t>
            </a:r>
            <a:endParaRPr lang="en-US" altLang="zh-TW" dirty="0" smtClean="0"/>
          </a:p>
          <a:p>
            <a:r>
              <a:rPr lang="zh-TW" altLang="en-US" dirty="0"/>
              <a:t>登入成功後切換語言為繁體中文</a:t>
            </a:r>
          </a:p>
        </p:txBody>
      </p:sp>
    </p:spTree>
    <p:extLst>
      <p:ext uri="{BB962C8B-B14F-4D97-AF65-F5344CB8AC3E}">
        <p14:creationId xmlns:p14="http://schemas.microsoft.com/office/powerpoint/2010/main" val="149921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啟動</a:t>
            </a:r>
            <a:r>
              <a:rPr lang="en-US" altLang="zh-TW" dirty="0" smtClean="0"/>
              <a:t>AI2 Ultimate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點選桌面的</a:t>
            </a:r>
            <a:r>
              <a:rPr lang="en-US" altLang="zh-TW" b="1" dirty="0" smtClean="0">
                <a:solidFill>
                  <a:srgbClr val="FF0000"/>
                </a:solidFill>
              </a:rPr>
              <a:t>APP Inventor 2 Ultimate</a:t>
            </a:r>
          </a:p>
          <a:p>
            <a:r>
              <a:rPr lang="zh-TW" altLang="en-US" dirty="0"/>
              <a:t>下方工作列區會出現兩個圖示如下方紅框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599" y="4065080"/>
            <a:ext cx="990600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" name="群組 6"/>
          <p:cNvGrpSpPr/>
          <p:nvPr/>
        </p:nvGrpSpPr>
        <p:grpSpPr>
          <a:xfrm>
            <a:off x="4165028" y="4206622"/>
            <a:ext cx="3724275" cy="1038225"/>
            <a:chOff x="3579812" y="3260982"/>
            <a:chExt cx="3724275" cy="103822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9812" y="3260982"/>
              <a:ext cx="3724275" cy="8096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矩形 5"/>
            <p:cNvSpPr/>
            <p:nvPr/>
          </p:nvSpPr>
          <p:spPr>
            <a:xfrm>
              <a:off x="5643372" y="3538727"/>
              <a:ext cx="1260348" cy="7604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向右箭號 7"/>
          <p:cNvSpPr/>
          <p:nvPr/>
        </p:nvSpPr>
        <p:spPr>
          <a:xfrm rot="18974888">
            <a:off x="1411702" y="5212747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3354481" y="4631817"/>
            <a:ext cx="410179" cy="566738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6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啟動</a:t>
            </a:r>
            <a:r>
              <a:rPr lang="en-US" altLang="zh-TW" dirty="0" smtClean="0"/>
              <a:t>AI2 Starter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點選桌面</a:t>
            </a:r>
            <a:r>
              <a:rPr lang="zh-TW" altLang="en-US" dirty="0" smtClean="0"/>
              <a:t>的</a:t>
            </a:r>
            <a:r>
              <a:rPr lang="en-US" altLang="zh-TW" b="1" dirty="0" smtClean="0">
                <a:solidFill>
                  <a:srgbClr val="FF0000"/>
                </a:solidFill>
              </a:rPr>
              <a:t>AI2 Starter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桌面會出現黑色框如下，而下方</a:t>
            </a:r>
            <a:r>
              <a:rPr lang="zh-TW" altLang="en-US" dirty="0"/>
              <a:t>工作列區會</a:t>
            </a:r>
            <a:r>
              <a:rPr lang="zh-TW" altLang="en-US" dirty="0" smtClean="0"/>
              <a:t>出現一個</a:t>
            </a:r>
            <a:r>
              <a:rPr lang="zh-TW" altLang="en-US" dirty="0"/>
              <a:t>圖示如下方紅</a:t>
            </a:r>
            <a:r>
              <a:rPr lang="zh-TW" altLang="en-US" dirty="0" smtClean="0"/>
              <a:t>框</a:t>
            </a:r>
            <a:endParaRPr lang="en-US" altLang="zh-TW" dirty="0" smtClean="0"/>
          </a:p>
          <a:p>
            <a:r>
              <a:rPr lang="zh-TW" altLang="en-US" dirty="0"/>
              <a:t>將黑色框最小化</a:t>
            </a:r>
            <a:r>
              <a:rPr lang="zh-TW" altLang="en-US" dirty="0" smtClean="0"/>
              <a:t>，避免干擾畫面。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270" y="4123944"/>
            <a:ext cx="876300" cy="876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460" y="4293108"/>
            <a:ext cx="3152775" cy="800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5689092" y="4553338"/>
            <a:ext cx="693420" cy="689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8974888">
            <a:off x="1192245" y="4984148"/>
            <a:ext cx="557784" cy="32918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3100861" y="4445698"/>
            <a:ext cx="410179" cy="566738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108" y="3240404"/>
            <a:ext cx="4454346" cy="24105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739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開始進入</a:t>
            </a:r>
            <a:r>
              <a:rPr lang="en-US" altLang="zh-TW" dirty="0" smtClean="0"/>
              <a:t>AI2</a:t>
            </a:r>
            <a:r>
              <a:rPr lang="zh-TW" altLang="en-US" dirty="0" smtClean="0"/>
              <a:t>編寫程式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dirty="0" smtClean="0"/>
              <a:t>Chrome</a:t>
            </a:r>
            <a:r>
              <a:rPr lang="zh-TW" altLang="en-US" dirty="0" smtClean="0"/>
              <a:t>瀏覽器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或是</a:t>
            </a:r>
            <a:r>
              <a:rPr lang="en-US" altLang="zh-TW" dirty="0" smtClean="0"/>
              <a:t>Firefox)</a:t>
            </a:r>
            <a:r>
              <a:rPr lang="zh-TW" altLang="en-US" dirty="0" smtClean="0"/>
              <a:t>，網址</a:t>
            </a:r>
            <a:r>
              <a:rPr lang="zh-TW" altLang="en-US" b="1" dirty="0" smtClean="0">
                <a:solidFill>
                  <a:srgbClr val="FF0000"/>
                </a:solidFill>
              </a:rPr>
              <a:t>輸入 </a:t>
            </a:r>
            <a:r>
              <a:rPr lang="en-US" altLang="zh-TW" b="1" dirty="0" smtClean="0">
                <a:solidFill>
                  <a:srgbClr val="FF0000"/>
                </a:solidFill>
              </a:rPr>
              <a:t>localhost:8888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848" y="2650162"/>
            <a:ext cx="6405040" cy="40381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3860292" y="2969323"/>
            <a:ext cx="1900428" cy="349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8663024">
            <a:off x="5648483" y="2695443"/>
            <a:ext cx="530352" cy="22860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07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要求登入帳號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建議用你的</a:t>
            </a:r>
            <a:r>
              <a:rPr lang="en-US" altLang="zh-TW" dirty="0" smtClean="0"/>
              <a:t>Google account</a:t>
            </a:r>
            <a:r>
              <a:rPr lang="zh-TW" altLang="en-US" dirty="0" smtClean="0"/>
              <a:t>登入，點選箭頭處文字。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344" y="2814675"/>
            <a:ext cx="4910328" cy="39282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18974888">
            <a:off x="4612100" y="5575551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4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登入帳號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出現下面框框，請輸入你的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帳號後按下</a:t>
            </a:r>
            <a:r>
              <a:rPr lang="en-US" altLang="zh-TW" dirty="0" smtClean="0"/>
              <a:t>Log In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112" y="2693098"/>
            <a:ext cx="4114800" cy="2276475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8974888">
            <a:off x="3423379" y="4414263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69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登入帳號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登入成功，會出現大致與下面類似的畫面。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626" y="2697480"/>
            <a:ext cx="9239479" cy="38427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9993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切換語言為繁體中文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點下畫面中</a:t>
            </a:r>
            <a:r>
              <a:rPr lang="en-US" altLang="zh-TW" b="1" dirty="0" smtClean="0">
                <a:solidFill>
                  <a:srgbClr val="FF0000"/>
                </a:solidFill>
              </a:rPr>
              <a:t>English</a:t>
            </a:r>
            <a:r>
              <a:rPr lang="zh-TW" altLang="en-US" dirty="0" smtClean="0"/>
              <a:t>的地方，在下拉選單中點選</a:t>
            </a:r>
            <a:r>
              <a:rPr lang="zh-TW" altLang="en-US" b="1" dirty="0" smtClean="0">
                <a:solidFill>
                  <a:srgbClr val="FF0000"/>
                </a:solidFill>
              </a:rPr>
              <a:t>繁體中文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416" y="2694732"/>
            <a:ext cx="7496712" cy="40352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13285269">
            <a:off x="8278842" y="3572341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8974888">
            <a:off x="6861522" y="6029581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403316"/>
      </p:ext>
    </p:extLst>
  </p:cSld>
  <p:clrMapOvr>
    <a:masterClrMapping/>
  </p:clrMapOvr>
</p:sld>
</file>

<file path=ppt/theme/theme1.xml><?xml version="1.0" encoding="utf-8"?>
<a:theme xmlns:a="http://schemas.openxmlformats.org/drawingml/2006/main" name="飛機雲">
  <a:themeElements>
    <a:clrScheme name="飛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飛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53</TotalTime>
  <Words>198</Words>
  <Application>Microsoft Office PowerPoint</Application>
  <PresentationFormat>寬螢幕</PresentationFormat>
  <Paragraphs>26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新細明體</vt:lpstr>
      <vt:lpstr>Arial</vt:lpstr>
      <vt:lpstr>Century Gothic</vt:lpstr>
      <vt:lpstr>飛機雲</vt:lpstr>
      <vt:lpstr>第一次使用App Inventor 2 單機版(離線版)</vt:lpstr>
      <vt:lpstr>啟用步驟</vt:lpstr>
      <vt:lpstr>啟動AI2 Ultimate</vt:lpstr>
      <vt:lpstr>啟動AI2 Starter</vt:lpstr>
      <vt:lpstr>開始進入AI2編寫程式</vt:lpstr>
      <vt:lpstr>要求登入帳號</vt:lpstr>
      <vt:lpstr>登入帳號(續)</vt:lpstr>
      <vt:lpstr>登入帳號(完)</vt:lpstr>
      <vt:lpstr>切換語言為繁體中文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第一次使用App Inventor 2</dc:title>
  <dc:creator>oldinmo@gmail.com</dc:creator>
  <cp:lastModifiedBy>oldinmo@gmail.com</cp:lastModifiedBy>
  <cp:revision>8</cp:revision>
  <dcterms:created xsi:type="dcterms:W3CDTF">2020-09-21T10:29:58Z</dcterms:created>
  <dcterms:modified xsi:type="dcterms:W3CDTF">2020-12-18T06:39:52Z</dcterms:modified>
</cp:coreProperties>
</file>