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09" y="7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63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5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287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87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9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3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2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8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9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21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IT</a:t>
            </a:r>
            <a:r>
              <a:rPr lang="zh-TW" altLang="en-US" dirty="0"/>
              <a:t>職場新趨勢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F45BEF4E-E6DA-4F2D-99A2-66E946C36785}" type="datetime4">
              <a:rPr lang="zh-TW" altLang="zh-TW"/>
              <a:t>110年1月15日星期五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31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IT</a:t>
            </a:r>
            <a:r>
              <a:rPr lang="zh-TW" altLang="en-US" dirty="0"/>
              <a:t>職</a:t>
            </a:r>
            <a:r>
              <a:rPr lang="zh-TW" altLang="en-US" dirty="0" smtClean="0"/>
              <a:t>場趨勢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不趕快跟上</a:t>
            </a:r>
            <a:r>
              <a:rPr lang="zh-TW" altLang="en-US" dirty="0"/>
              <a:t>你就落伍了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AI</a:t>
            </a:r>
            <a:r>
              <a:rPr lang="zh-TW" altLang="en-US" dirty="0">
                <a:solidFill>
                  <a:srgbClr val="FF0000"/>
                </a:solidFill>
              </a:rPr>
              <a:t>相關技能</a:t>
            </a:r>
            <a:r>
              <a:rPr lang="zh-TW" altLang="en-US" dirty="0"/>
              <a:t>最受職場人青睞，</a:t>
            </a:r>
            <a:r>
              <a:rPr lang="en-US" altLang="zh-TW" dirty="0"/>
              <a:t>Python</a:t>
            </a:r>
            <a:r>
              <a:rPr lang="zh-TW" altLang="en-US" dirty="0"/>
              <a:t>、</a:t>
            </a:r>
            <a:r>
              <a:rPr lang="en-US" altLang="zh-TW" dirty="0"/>
              <a:t>React</a:t>
            </a:r>
            <a:r>
              <a:rPr lang="zh-TW" altLang="en-US" dirty="0"/>
              <a:t>（</a:t>
            </a:r>
            <a:r>
              <a:rPr lang="en-US" altLang="zh-TW" dirty="0"/>
              <a:t>web</a:t>
            </a:r>
            <a:r>
              <a:rPr lang="zh-TW" altLang="en-US" dirty="0"/>
              <a:t>）、</a:t>
            </a:r>
            <a:r>
              <a:rPr lang="en-US" altLang="zh-TW" dirty="0"/>
              <a:t>Angular</a:t>
            </a:r>
            <a:r>
              <a:rPr lang="zh-TW" altLang="en-US" dirty="0"/>
              <a:t>、機器學習和</a:t>
            </a:r>
            <a:r>
              <a:rPr lang="en-US" altLang="zh-TW" dirty="0" smtClean="0">
                <a:solidFill>
                  <a:schemeClr val="tx1"/>
                </a:solidFill>
              </a:rPr>
              <a:t>Docker</a:t>
            </a:r>
            <a:r>
              <a:rPr lang="zh-TW" altLang="en-US" dirty="0" smtClean="0"/>
              <a:t>是</a:t>
            </a:r>
            <a:r>
              <a:rPr lang="en-US" altLang="zh-TW" dirty="0"/>
              <a:t>2020</a:t>
            </a:r>
            <a:r>
              <a:rPr lang="zh-TW" altLang="en-US" dirty="0"/>
              <a:t>年最受關注的五大技術</a:t>
            </a:r>
          </a:p>
          <a:p>
            <a:r>
              <a:rPr lang="zh-TW" altLang="en-US" dirty="0"/>
              <a:t>軟體工程師和市場部最愛</a:t>
            </a:r>
            <a:r>
              <a:rPr lang="en-US" altLang="zh-TW" dirty="0" smtClean="0">
                <a:solidFill>
                  <a:srgbClr val="FF0000"/>
                </a:solidFill>
              </a:rPr>
              <a:t>Python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雲</a:t>
            </a:r>
            <a:r>
              <a:rPr lang="zh-TW" altLang="en-US" dirty="0">
                <a:solidFill>
                  <a:srgbClr val="FF0000"/>
                </a:solidFill>
              </a:rPr>
              <a:t>計算</a:t>
            </a:r>
            <a:r>
              <a:rPr lang="zh-TW" altLang="en-US" dirty="0"/>
              <a:t>方面人才缺口</a:t>
            </a:r>
            <a:r>
              <a:rPr lang="zh-TW" altLang="en-US" dirty="0" smtClean="0"/>
              <a:t>巨大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web</a:t>
            </a:r>
            <a:r>
              <a:rPr lang="zh-TW" altLang="en-US" dirty="0">
                <a:solidFill>
                  <a:srgbClr val="FF0000"/>
                </a:solidFill>
              </a:rPr>
              <a:t>開發</a:t>
            </a:r>
            <a:r>
              <a:rPr lang="zh-TW" altLang="en-US" dirty="0"/>
              <a:t>勢頭</a:t>
            </a:r>
            <a:r>
              <a:rPr lang="zh-TW" altLang="en-US" dirty="0" smtClean="0"/>
              <a:t>強勁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量子</a:t>
            </a:r>
            <a:r>
              <a:rPr lang="zh-TW" altLang="en-US" dirty="0">
                <a:solidFill>
                  <a:srgbClr val="FF0000"/>
                </a:solidFill>
              </a:rPr>
              <a:t>計算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物聯網</a:t>
            </a:r>
            <a:r>
              <a:rPr lang="zh-TW" altLang="en-US" dirty="0" smtClean="0"/>
              <a:t>愈</a:t>
            </a:r>
            <a:r>
              <a:rPr lang="zh-TW" altLang="en-US" dirty="0"/>
              <a:t>來愈</a:t>
            </a:r>
            <a:r>
              <a:rPr lang="zh-TW" altLang="en-US" dirty="0" smtClean="0"/>
              <a:t>引人注目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sz="1400" dirty="0" smtClean="0"/>
              <a:t>來源：在</a:t>
            </a:r>
            <a:r>
              <a:rPr lang="zh-TW" altLang="en-US" sz="1400" dirty="0"/>
              <a:t>線教育網站</a:t>
            </a:r>
            <a:r>
              <a:rPr lang="en-US" altLang="zh-TW" sz="1400" dirty="0" err="1"/>
              <a:t>Udemy</a:t>
            </a:r>
            <a:r>
              <a:rPr lang="zh-TW" altLang="en-US" sz="1400" dirty="0"/>
              <a:t>根據學員課程數據製作</a:t>
            </a:r>
            <a:r>
              <a:rPr lang="en-US" altLang="zh-TW" sz="1400" dirty="0"/>
              <a:t>《2020</a:t>
            </a:r>
            <a:r>
              <a:rPr lang="zh-TW" altLang="en-US" sz="1400" dirty="0"/>
              <a:t>年職場學習趨勢報告</a:t>
            </a:r>
            <a:r>
              <a:rPr lang="en-US" altLang="zh-TW" sz="1400" dirty="0" smtClean="0"/>
              <a:t>》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884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AI</a:t>
            </a:r>
            <a:r>
              <a:rPr lang="zh-TW" altLang="en-US" dirty="0" smtClean="0"/>
              <a:t>人工智慧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專用人工智慧</a:t>
            </a:r>
            <a:r>
              <a:rPr lang="zh-TW" altLang="en-US" dirty="0"/>
              <a:t>雖然取得重大突破，但</a:t>
            </a:r>
            <a:r>
              <a:rPr lang="zh-TW" altLang="en-US" b="1" dirty="0"/>
              <a:t>通用人工智慧</a:t>
            </a:r>
            <a:r>
              <a:rPr lang="zh-TW" altLang="en-US" dirty="0"/>
              <a:t>仍處於起步</a:t>
            </a:r>
            <a:r>
              <a:rPr lang="zh-TW" altLang="en-US" dirty="0" smtClean="0"/>
              <a:t>階段</a:t>
            </a:r>
            <a:endParaRPr lang="en-US" altLang="zh-TW" dirty="0" smtClean="0"/>
          </a:p>
          <a:p>
            <a:r>
              <a:rPr lang="zh-TW" altLang="en-US" dirty="0" smtClean="0"/>
              <a:t>由於</a:t>
            </a:r>
            <a:r>
              <a:rPr lang="zh-TW" altLang="en-US" dirty="0"/>
              <a:t>當前智能科技時代信息產業格局</a:t>
            </a:r>
            <a:r>
              <a:rPr lang="zh-TW" altLang="en-US" b="1" dirty="0"/>
              <a:t>尚未形成壟斷</a:t>
            </a:r>
            <a:r>
              <a:rPr lang="zh-TW" altLang="en-US" dirty="0"/>
              <a:t>，因此全球科技產業巨頭均在積極推動人工智慧技術生態研發布局，全力搶占人工智慧相關產業制高點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美中科技經貿戰</a:t>
            </a:r>
            <a:r>
              <a:rPr lang="zh-TW" altLang="en-US" b="1" dirty="0" smtClean="0"/>
              <a:t>，</a:t>
            </a:r>
            <a:r>
              <a:rPr lang="en-US" altLang="zh-TW" b="1" dirty="0" smtClean="0"/>
              <a:t>AI</a:t>
            </a:r>
            <a:r>
              <a:rPr lang="zh-TW" altLang="en-US" b="1" dirty="0" smtClean="0"/>
              <a:t>是重中之重！</a:t>
            </a:r>
            <a:endParaRPr lang="en-US" altLang="zh-TW" b="1" dirty="0" smtClean="0"/>
          </a:p>
          <a:p>
            <a:r>
              <a:rPr lang="en-US" altLang="zh-TW" dirty="0"/>
              <a:t>60%</a:t>
            </a:r>
            <a:r>
              <a:rPr lang="zh-TW" altLang="en-US" dirty="0"/>
              <a:t>公司</a:t>
            </a:r>
            <a:r>
              <a:rPr lang="en-US" altLang="zh-TW" dirty="0"/>
              <a:t>/</a:t>
            </a:r>
            <a:r>
              <a:rPr lang="zh-TW" altLang="en-US" dirty="0"/>
              <a:t>組織受到人工智慧的</a:t>
            </a:r>
            <a:r>
              <a:rPr lang="zh-TW" altLang="en-US" dirty="0" smtClean="0"/>
              <a:t>影響，但僅有</a:t>
            </a:r>
            <a:r>
              <a:rPr lang="en-US" altLang="zh-TW" dirty="0"/>
              <a:t>26%</a:t>
            </a:r>
            <a:r>
              <a:rPr lang="zh-TW" altLang="en-US" dirty="0"/>
              <a:t>的企業表示他們準備好了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為了更好地應對時代的挑戰，成為企業常青樹，超過</a:t>
            </a:r>
            <a:r>
              <a:rPr lang="en-US" altLang="zh-TW" b="1" dirty="0"/>
              <a:t>5</a:t>
            </a:r>
            <a:r>
              <a:rPr lang="zh-TW" altLang="en-US" b="1" dirty="0"/>
              <a:t>成的管理者</a:t>
            </a:r>
            <a:r>
              <a:rPr lang="zh-TW" altLang="en-US" dirty="0"/>
              <a:t>選擇學習</a:t>
            </a:r>
            <a:r>
              <a:rPr lang="en-US" altLang="zh-TW" dirty="0"/>
              <a:t>Python</a:t>
            </a:r>
            <a:r>
              <a:rPr lang="zh-TW" altLang="en-US" dirty="0"/>
              <a:t>和</a:t>
            </a:r>
            <a:r>
              <a:rPr lang="en-US" altLang="zh-TW" dirty="0"/>
              <a:t>AI</a:t>
            </a:r>
            <a:r>
              <a:rPr lang="zh-TW" altLang="en-US" dirty="0"/>
              <a:t>相關領域知識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36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重症醫學科</a:t>
            </a:r>
            <a:r>
              <a:rPr lang="zh-TW" altLang="en-US" dirty="0" smtClean="0"/>
              <a:t>醫師 </a:t>
            </a:r>
            <a:r>
              <a:rPr lang="en-US" altLang="zh-TW" dirty="0" smtClean="0"/>
              <a:t>vs. AI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029969"/>
            <a:ext cx="7268802" cy="401139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45</a:t>
            </a:r>
            <a:r>
              <a:rPr lang="zh-TW" altLang="en-US" dirty="0"/>
              <a:t>歲的重症醫學科醫師袁國慶再度當起了學生，但這次他學的不是醫術，而是像</a:t>
            </a:r>
            <a:r>
              <a:rPr lang="en-US" altLang="zh-TW" dirty="0"/>
              <a:t>Python</a:t>
            </a:r>
            <a:r>
              <a:rPr lang="zh-TW" altLang="en-US" dirty="0"/>
              <a:t>這樣的</a:t>
            </a:r>
            <a:r>
              <a:rPr lang="zh-TW" altLang="en-US" b="1" dirty="0"/>
              <a:t>程式</a:t>
            </a:r>
            <a:r>
              <a:rPr lang="zh-TW" altLang="en-US" b="1" dirty="0" smtClean="0"/>
              <a:t>語言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各行各業</a:t>
            </a:r>
            <a:r>
              <a:rPr lang="zh-TW" altLang="en-US" dirty="0"/>
              <a:t>都面臨了「</a:t>
            </a:r>
            <a:r>
              <a:rPr lang="zh-TW" altLang="en-US" b="1" dirty="0"/>
              <a:t>被革命</a:t>
            </a:r>
            <a:r>
              <a:rPr lang="zh-TW" altLang="en-US" dirty="0"/>
              <a:t>」的壓力。醫療業，便是經常被點名有部分工作會被人工智慧（</a:t>
            </a:r>
            <a:r>
              <a:rPr lang="en-US" altLang="zh-TW" dirty="0"/>
              <a:t>AI</a:t>
            </a:r>
            <a:r>
              <a:rPr lang="zh-TW" altLang="en-US" dirty="0"/>
              <a:t>）取代的行業之一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對</a:t>
            </a:r>
            <a:r>
              <a:rPr lang="zh-TW" altLang="en-US" dirty="0"/>
              <a:t>袁國慶而言，學習程式語言不是要讓自己成為工程師，也不只是為了了解演算法或分析大數據，而是要「</a:t>
            </a:r>
            <a:r>
              <a:rPr lang="zh-TW" altLang="en-US" b="1" dirty="0"/>
              <a:t>學會工程師的語言</a:t>
            </a:r>
            <a:r>
              <a:rPr lang="zh-TW" altLang="en-US" dirty="0"/>
              <a:t>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能</a:t>
            </a:r>
            <a:r>
              <a:rPr lang="zh-TW" altLang="en-US" dirty="0"/>
              <a:t>夠用工程師聽得懂的話，探索在醫療現場上，有哪些環節需要他們的協助，以</a:t>
            </a:r>
            <a:r>
              <a:rPr lang="zh-TW" altLang="en-US" b="1" dirty="0">
                <a:solidFill>
                  <a:srgbClr val="FF0000"/>
                </a:solidFill>
              </a:rPr>
              <a:t>合力設計</a:t>
            </a:r>
            <a:r>
              <a:rPr lang="zh-TW" altLang="en-US" dirty="0"/>
              <a:t>出真正有意義的應用，進而提升醫療品質和效率。</a:t>
            </a:r>
          </a:p>
        </p:txBody>
      </p:sp>
      <p:pic>
        <p:nvPicPr>
          <p:cNvPr id="2050" name="Picture 2" descr="https://bnextmedia.s3.hicloud.net.tw/image/album/2020-02/img-1580873685-31020@9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999" y="2160589"/>
            <a:ext cx="2922471" cy="194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0152483" y="4129996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100" dirty="0">
                <a:solidFill>
                  <a:srgbClr val="000000"/>
                </a:solidFill>
                <a:latin typeface="Roboto Condensed"/>
              </a:rPr>
              <a:t>蔡仁譯攝影</a:t>
            </a:r>
            <a:endParaRPr lang="zh-TW" altLang="en-US" sz="1100" dirty="0"/>
          </a:p>
        </p:txBody>
      </p:sp>
      <p:sp>
        <p:nvSpPr>
          <p:cNvPr id="6" name="矩形 5"/>
          <p:cNvSpPr/>
          <p:nvPr/>
        </p:nvSpPr>
        <p:spPr>
          <a:xfrm>
            <a:off x="677334" y="6358084"/>
            <a:ext cx="5027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>
                <a:solidFill>
                  <a:srgbClr val="000000"/>
                </a:solidFill>
                <a:latin typeface="Roboto Condensed"/>
              </a:rPr>
              <a:t>原文：數位時代</a:t>
            </a:r>
            <a:r>
              <a:rPr lang="en-US" altLang="zh-TW" sz="1200" dirty="0" smtClean="0">
                <a:solidFill>
                  <a:srgbClr val="000000"/>
                </a:solidFill>
                <a:latin typeface="Roboto Condensed"/>
              </a:rPr>
              <a:t>(https</a:t>
            </a:r>
            <a:r>
              <a:rPr lang="en-US" altLang="zh-TW" sz="1200" dirty="0">
                <a:solidFill>
                  <a:srgbClr val="000000"/>
                </a:solidFill>
                <a:latin typeface="Roboto Condensed"/>
              </a:rPr>
              <a:t>://www.bnext.com.tw/article/56466/ai-doctor-traumayuan </a:t>
            </a:r>
            <a:r>
              <a:rPr lang="en-US" altLang="zh-TW" sz="1200" dirty="0" smtClean="0">
                <a:solidFill>
                  <a:srgbClr val="000000"/>
                </a:solidFill>
                <a:latin typeface="Roboto Condensed"/>
              </a:rPr>
              <a:t>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310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IT</a:t>
            </a:r>
            <a:r>
              <a:rPr lang="zh-TW" altLang="en-US" dirty="0" smtClean="0"/>
              <a:t>職能需求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4863930" cy="4110962"/>
          </a:xfrm>
        </p:spPr>
        <p:txBody>
          <a:bodyPr/>
          <a:lstStyle/>
          <a:p>
            <a:r>
              <a:rPr lang="en-US" altLang="zh-TW" dirty="0"/>
              <a:t>2019</a:t>
            </a:r>
            <a:r>
              <a:rPr lang="zh-TW" altLang="en-US" dirty="0"/>
              <a:t>年需求最高的</a:t>
            </a:r>
            <a:r>
              <a:rPr lang="en-US" altLang="zh-TW" dirty="0"/>
              <a:t>TOP 10</a:t>
            </a:r>
            <a:r>
              <a:rPr lang="zh-TW" altLang="en-US" dirty="0"/>
              <a:t>項技能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DevOps</a:t>
            </a:r>
            <a:r>
              <a:rPr lang="zh-TW" altLang="en-US" dirty="0"/>
              <a:t>、大數據和</a:t>
            </a:r>
            <a:r>
              <a:rPr lang="en-US" altLang="zh-TW" dirty="0"/>
              <a:t>Hadoop</a:t>
            </a:r>
            <a:r>
              <a:rPr lang="zh-TW" altLang="en-US" dirty="0"/>
              <a:t>、</a:t>
            </a:r>
            <a:r>
              <a:rPr lang="en-US" altLang="zh-TW" dirty="0"/>
              <a:t>Python Django</a:t>
            </a:r>
            <a:r>
              <a:rPr lang="zh-TW" altLang="en-US" dirty="0"/>
              <a:t>、使用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dirty="0"/>
              <a:t>進行數據科學計算、機器學習、人工智慧、</a:t>
            </a:r>
            <a:r>
              <a:rPr lang="en-US" altLang="zh-TW" dirty="0"/>
              <a:t>RPA</a:t>
            </a:r>
            <a:r>
              <a:rPr lang="zh-TW" altLang="en-US" dirty="0"/>
              <a:t>工具、</a:t>
            </a:r>
            <a:r>
              <a:rPr lang="en-US" altLang="zh-TW" dirty="0"/>
              <a:t>AWS</a:t>
            </a:r>
            <a:r>
              <a:rPr lang="zh-TW" altLang="en-US" dirty="0"/>
              <a:t>認證、</a:t>
            </a:r>
            <a:r>
              <a:rPr lang="en-US" altLang="zh-TW" dirty="0"/>
              <a:t>Tableau</a:t>
            </a:r>
            <a:r>
              <a:rPr lang="zh-TW" altLang="en-US" dirty="0"/>
              <a:t>、數字營銷分析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2020</a:t>
            </a:r>
            <a:r>
              <a:rPr lang="zh-TW" altLang="en-US" dirty="0"/>
              <a:t>年</a:t>
            </a:r>
            <a:r>
              <a:rPr lang="zh-TW" altLang="en-US" b="1" dirty="0" smtClean="0"/>
              <a:t>人工智慧</a:t>
            </a:r>
            <a:r>
              <a:rPr lang="zh-TW" altLang="en-US" dirty="0" smtClean="0"/>
              <a:t>成為</a:t>
            </a:r>
            <a:r>
              <a:rPr lang="zh-TW" altLang="en-US" dirty="0"/>
              <a:t>主流，人工智慧、數據科學、</a:t>
            </a:r>
            <a:r>
              <a:rPr lang="en-US" altLang="zh-TW" dirty="0"/>
              <a:t>web</a:t>
            </a:r>
            <a:r>
              <a:rPr lang="zh-TW" altLang="en-US" dirty="0"/>
              <a:t>開發和雲成為最受從業者和企業歡迎的技術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約有</a:t>
            </a:r>
            <a:r>
              <a:rPr lang="en-US" altLang="zh-TW" dirty="0"/>
              <a:t>26%</a:t>
            </a:r>
            <a:r>
              <a:rPr lang="zh-TW" altLang="en-US" dirty="0"/>
              <a:t>的企業表示正在計劃嘗試</a:t>
            </a:r>
            <a:r>
              <a:rPr lang="en-US" altLang="zh-TW" dirty="0"/>
              <a:t>AI</a:t>
            </a:r>
            <a:endParaRPr lang="zh-TW" altLang="en-US" dirty="0"/>
          </a:p>
        </p:txBody>
      </p:sp>
      <p:pic>
        <p:nvPicPr>
          <p:cNvPr id="1026" name="Picture 2" descr="https://i1.kknews.cc/SIG=2ks0vbf/ctp-vzntr/s50918243s364op68n5399o0q9685s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193" y="1765808"/>
            <a:ext cx="366712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096000" y="2583688"/>
            <a:ext cx="2212848" cy="5029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02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於各個領域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全端工程師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必須</a:t>
            </a:r>
            <a:r>
              <a:rPr lang="zh-TW" altLang="en-US" dirty="0"/>
              <a:t>要學習前端</a:t>
            </a:r>
            <a:r>
              <a:rPr lang="en-US" altLang="zh-TW" dirty="0"/>
              <a:t>(HTML, CSS, JS, ES6, JQuery, </a:t>
            </a:r>
            <a:r>
              <a:rPr lang="en-US" altLang="zh-TW" dirty="0" err="1"/>
              <a:t>BootStrap</a:t>
            </a:r>
            <a:r>
              <a:rPr lang="en-US" altLang="zh-TW" dirty="0"/>
              <a:t>, VUE</a:t>
            </a:r>
            <a:r>
              <a:rPr lang="zh-TW" altLang="en-US" dirty="0"/>
              <a:t>等</a:t>
            </a:r>
            <a:r>
              <a:rPr lang="en-US" altLang="zh-TW" dirty="0"/>
              <a:t>), </a:t>
            </a:r>
            <a:r>
              <a:rPr lang="zh-TW" altLang="en-US" dirty="0"/>
              <a:t>然後還要學習</a:t>
            </a:r>
            <a:r>
              <a:rPr lang="en-US" altLang="zh-TW" dirty="0"/>
              <a:t>web</a:t>
            </a:r>
            <a:r>
              <a:rPr lang="zh-TW" altLang="en-US" dirty="0"/>
              <a:t>框架</a:t>
            </a:r>
            <a:r>
              <a:rPr lang="en-US" altLang="zh-TW" dirty="0"/>
              <a:t>(Django, Flask, </a:t>
            </a:r>
            <a:r>
              <a:rPr lang="en-US" altLang="zh-TW" dirty="0" err="1"/>
              <a:t>Sanic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網路爬蟲</a:t>
            </a:r>
            <a:endParaRPr lang="en-US" altLang="zh-TW" dirty="0" smtClean="0"/>
          </a:p>
          <a:p>
            <a:pPr lvl="1"/>
            <a:r>
              <a:rPr lang="zh-TW" altLang="en-US" dirty="0"/>
              <a:t>掌握</a:t>
            </a:r>
            <a:r>
              <a:rPr lang="en-US" altLang="zh-TW" dirty="0"/>
              <a:t>HTTP</a:t>
            </a:r>
            <a:r>
              <a:rPr lang="zh-TW" altLang="en-US" dirty="0"/>
              <a:t>協議，學習</a:t>
            </a:r>
            <a:r>
              <a:rPr lang="en-US" altLang="zh-TW" dirty="0"/>
              <a:t>requests, </a:t>
            </a:r>
            <a:r>
              <a:rPr lang="en-US" altLang="zh-TW" dirty="0" err="1"/>
              <a:t>BeautifulSoup</a:t>
            </a:r>
            <a:r>
              <a:rPr lang="en-US" altLang="zh-TW" dirty="0"/>
              <a:t>, selenium, </a:t>
            </a:r>
            <a:r>
              <a:rPr lang="en-US" altLang="zh-TW" dirty="0" err="1"/>
              <a:t>xpath</a:t>
            </a:r>
            <a:r>
              <a:rPr lang="en-US" altLang="zh-TW" dirty="0"/>
              <a:t>, </a:t>
            </a:r>
            <a:r>
              <a:rPr lang="en-US" altLang="zh-TW" dirty="0" err="1"/>
              <a:t>scrapy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數據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pPr lvl="1"/>
            <a:r>
              <a:rPr lang="zh-TW" altLang="en-US" dirty="0"/>
              <a:t>掌握</a:t>
            </a:r>
            <a:r>
              <a:rPr lang="en-US" altLang="zh-TW" dirty="0" err="1"/>
              <a:t>numpy</a:t>
            </a:r>
            <a:r>
              <a:rPr lang="en-US" altLang="zh-TW" dirty="0"/>
              <a:t>, pandas, </a:t>
            </a:r>
            <a:r>
              <a:rPr lang="en-US" altLang="zh-TW" dirty="0" err="1"/>
              <a:t>matplotlib</a:t>
            </a:r>
            <a:r>
              <a:rPr lang="en-US" altLang="zh-TW" dirty="0"/>
              <a:t>, </a:t>
            </a:r>
            <a:r>
              <a:rPr lang="zh-TW" altLang="en-US" dirty="0"/>
              <a:t>線性回歸</a:t>
            </a:r>
            <a:r>
              <a:rPr lang="en-US" altLang="zh-TW" dirty="0"/>
              <a:t>, </a:t>
            </a:r>
            <a:r>
              <a:rPr lang="zh-TW" altLang="en-US" dirty="0"/>
              <a:t>邏輯回歸</a:t>
            </a:r>
            <a:r>
              <a:rPr lang="en-US" altLang="zh-TW" dirty="0"/>
              <a:t>, </a:t>
            </a:r>
            <a:r>
              <a:rPr lang="zh-TW" altLang="en-US" dirty="0"/>
              <a:t>過擬合處理等一些機器學習的基礎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人工智慧</a:t>
            </a:r>
            <a:endParaRPr lang="en-US" altLang="zh-TW" dirty="0" smtClean="0"/>
          </a:p>
          <a:p>
            <a:pPr lvl="1"/>
            <a:r>
              <a:rPr lang="zh-TW" altLang="en-US" dirty="0"/>
              <a:t>首先學好</a:t>
            </a:r>
            <a:r>
              <a:rPr lang="zh-TW" altLang="en-US" dirty="0" smtClean="0"/>
              <a:t>數學</a:t>
            </a:r>
            <a:r>
              <a:rPr lang="zh-TW" altLang="en-US" dirty="0"/>
              <a:t>，其次</a:t>
            </a:r>
            <a:r>
              <a:rPr lang="zh-TW" altLang="en-US" dirty="0" smtClean="0"/>
              <a:t>學習兩個框架</a:t>
            </a:r>
            <a:r>
              <a:rPr lang="en-US" altLang="zh-TW" dirty="0"/>
              <a:t>, </a:t>
            </a:r>
            <a:r>
              <a:rPr lang="en-US" altLang="zh-TW" dirty="0" err="1"/>
              <a:t>pytorch</a:t>
            </a:r>
            <a:r>
              <a:rPr lang="zh-TW" altLang="en-US" dirty="0"/>
              <a:t>和</a:t>
            </a:r>
            <a:r>
              <a:rPr lang="en-US" altLang="zh-TW" dirty="0" err="1" smtClean="0"/>
              <a:t>Tensorflow</a:t>
            </a:r>
            <a:endParaRPr lang="en-US" altLang="zh-TW" dirty="0" smtClean="0"/>
          </a:p>
          <a:p>
            <a:r>
              <a:rPr lang="zh-TW" altLang="en-US" dirty="0"/>
              <a:t>運維開發和自動化運</a:t>
            </a:r>
            <a:r>
              <a:rPr lang="zh-TW" altLang="en-US" dirty="0" smtClean="0"/>
              <a:t>維</a:t>
            </a:r>
            <a:endParaRPr lang="en-US" altLang="zh-TW" dirty="0" smtClean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Django</a:t>
            </a:r>
            <a:r>
              <a:rPr lang="zh-TW" altLang="en-US" dirty="0"/>
              <a:t>的基礎上學習</a:t>
            </a:r>
            <a:r>
              <a:rPr lang="en-US" altLang="zh-TW" dirty="0"/>
              <a:t>Linux</a:t>
            </a:r>
            <a:r>
              <a:rPr lang="zh-TW" altLang="en-US" dirty="0"/>
              <a:t>相關的運維知識</a:t>
            </a:r>
            <a:r>
              <a:rPr lang="en-US" altLang="zh-TW" dirty="0"/>
              <a:t>, Docker, </a:t>
            </a:r>
            <a:r>
              <a:rPr lang="en-US" altLang="zh-TW" dirty="0" smtClean="0"/>
              <a:t>K8S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9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人人學</a:t>
            </a:r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b="1" dirty="0"/>
              <a:t>學</a:t>
            </a:r>
            <a:r>
              <a:rPr lang="en-US" altLang="zh-TW" sz="2800" b="1" dirty="0"/>
              <a:t>Python</a:t>
            </a:r>
            <a:r>
              <a:rPr lang="zh-TW" altLang="en-US" sz="2800" b="1" dirty="0"/>
              <a:t>已經是未來的</a:t>
            </a:r>
            <a:r>
              <a:rPr lang="zh-TW" altLang="en-US" sz="2800" b="1" dirty="0" smtClean="0"/>
              <a:t>趨勢，</a:t>
            </a:r>
            <a:endParaRPr lang="en-US" altLang="zh-TW" sz="2800" b="1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它的</a:t>
            </a:r>
            <a:r>
              <a:rPr lang="zh-TW" altLang="en-US" b="1" dirty="0"/>
              <a:t>易用性</a:t>
            </a:r>
            <a:r>
              <a:rPr lang="zh-TW" altLang="en-US" dirty="0"/>
              <a:t>、</a:t>
            </a:r>
            <a:r>
              <a:rPr lang="zh-TW" altLang="en-US" b="1" dirty="0"/>
              <a:t>多功能</a:t>
            </a:r>
            <a:r>
              <a:rPr lang="zh-TW" altLang="en-US" dirty="0"/>
              <a:t>與</a:t>
            </a:r>
            <a:r>
              <a:rPr lang="zh-TW" altLang="en-US" b="1" dirty="0"/>
              <a:t>廣泛應用</a:t>
            </a:r>
            <a:r>
              <a:rPr lang="zh-TW" altLang="en-US" dirty="0"/>
              <a:t>，賦予許多</a:t>
            </a:r>
            <a:r>
              <a:rPr lang="zh-TW" altLang="en-US" b="1" dirty="0"/>
              <a:t>非本科系</a:t>
            </a:r>
            <a:r>
              <a:rPr lang="zh-TW" altLang="en-US" dirty="0"/>
              <a:t>的學生、白領工作者握有進入人工智慧領域的鑰匙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培養</a:t>
            </a:r>
            <a:r>
              <a:rPr lang="zh-TW" altLang="en-US" b="1" dirty="0">
                <a:solidFill>
                  <a:srgbClr val="FF0000"/>
                </a:solidFill>
              </a:rPr>
              <a:t>與機器對話的能力</a:t>
            </a:r>
            <a:r>
              <a:rPr lang="zh-TW" altLang="en-US" dirty="0"/>
              <a:t>，不論未來機器人如何發展，都有十足的信心不被取代，而且如虎添翼。</a:t>
            </a:r>
          </a:p>
        </p:txBody>
      </p:sp>
    </p:spTree>
    <p:extLst>
      <p:ext uri="{BB962C8B-B14F-4D97-AF65-F5344CB8AC3E}">
        <p14:creationId xmlns:p14="http://schemas.microsoft.com/office/powerpoint/2010/main" val="190216689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768</TotalTime>
  <Words>638</Words>
  <Application>Microsoft Office PowerPoint</Application>
  <PresentationFormat>寬螢幕</PresentationFormat>
  <Paragraphs>51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Roboto Condensed</vt:lpstr>
      <vt:lpstr>微軟正黑體</vt:lpstr>
      <vt:lpstr>Arial</vt:lpstr>
      <vt:lpstr>Trebuchet MS</vt:lpstr>
      <vt:lpstr>Wingdings 3</vt:lpstr>
      <vt:lpstr>多面向</vt:lpstr>
      <vt:lpstr>IT職場新趨勢</vt:lpstr>
      <vt:lpstr>IT職場趨勢 不趕快跟上你就落伍了！</vt:lpstr>
      <vt:lpstr>關於AI人工智慧</vt:lpstr>
      <vt:lpstr>重症醫學科醫師 vs. AI</vt:lpstr>
      <vt:lpstr>IT職能需求</vt:lpstr>
      <vt:lpstr>Python於各個領域</vt:lpstr>
      <vt:lpstr>人人學Python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Python簡介</dc:title>
  <dc:creator>oldinmo@gmail.com</dc:creator>
  <cp:lastModifiedBy>oldinmo@gmail.com</cp:lastModifiedBy>
  <cp:revision>43</cp:revision>
  <dcterms:created xsi:type="dcterms:W3CDTF">2020-12-26T06:14:52Z</dcterms:created>
  <dcterms:modified xsi:type="dcterms:W3CDTF">2021-01-15T03:36:38Z</dcterms:modified>
</cp:coreProperties>
</file>