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5760" y="5905661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很久很</a:t>
            </a:r>
            <a:r>
              <a:rPr lang="zh-TW" altLang="en-US" dirty="0" smtClean="0"/>
              <a:t>久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45936" y="2186215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https://tinyurl.com/y9gj77ag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10726" y="216058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https://tinyurl.com/y7jsm2x6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482</Words>
  <Application>Microsoft Office PowerPoint</Application>
  <PresentationFormat>寬螢幕</PresentationFormat>
  <Paragraphs>85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27</cp:revision>
  <dcterms:created xsi:type="dcterms:W3CDTF">2020-12-26T05:03:03Z</dcterms:created>
  <dcterms:modified xsi:type="dcterms:W3CDTF">2021-02-19T06:33:21Z</dcterms:modified>
</cp:coreProperties>
</file>