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77" r:id="rId4"/>
    <p:sldId id="257" r:id="rId5"/>
    <p:sldId id="258" r:id="rId6"/>
    <p:sldId id="259" r:id="rId7"/>
    <p:sldId id="260" r:id="rId8"/>
    <p:sldId id="275" r:id="rId9"/>
    <p:sldId id="261" r:id="rId10"/>
    <p:sldId id="262" r:id="rId11"/>
    <p:sldId id="273" r:id="rId12"/>
    <p:sldId id="276" r:id="rId13"/>
    <p:sldId id="263" r:id="rId14"/>
    <p:sldId id="264" r:id="rId15"/>
    <p:sldId id="274" r:id="rId16"/>
    <p:sldId id="267" r:id="rId17"/>
    <p:sldId id="269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5760" y="5905661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1900" b="1" u="sng" dirty="0" smtClean="0"/>
              <a:t>首先，</a:t>
            </a:r>
            <a:r>
              <a:rPr lang="en-US" altLang="zh-TW" sz="1900" b="1" u="sng" dirty="0" smtClean="0"/>
              <a:t>Python</a:t>
            </a:r>
            <a:r>
              <a:rPr lang="zh-TW" altLang="en-US" sz="1900" b="1" u="sng" dirty="0" smtClean="0"/>
              <a:t>中的變數</a:t>
            </a:r>
            <a:r>
              <a:rPr lang="zh-TW" altLang="en-US" sz="1900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sz="1900" b="1" dirty="0" smtClean="0"/>
              <a:t>。</a:t>
            </a:r>
            <a:endParaRPr lang="en-US" altLang="zh-TW" sz="1900" b="1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b="1" i="1" dirty="0" smtClean="0"/>
              <a:t>Input()</a:t>
            </a:r>
            <a:r>
              <a:rPr lang="zh-TW" altLang="en-US" b="1" i="1" dirty="0" smtClean="0"/>
              <a:t>輸入的資料型別都是字串！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zh-TW" altLang="en-US" b="1" i="1" dirty="0" smtClean="0"/>
              <a:t>需轉換為數字才能做運算！</a:t>
            </a:r>
            <a:endParaRPr lang="en-US" altLang="zh-TW" b="1" i="1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本系列投影片，歡迎下載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版權所有</a:t>
            </a:r>
            <a:r>
              <a:rPr lang="zh-TW" altLang="en-US" dirty="0" smtClean="0"/>
              <a:t>，勿商業使用。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網址如下：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https://github.com/liulawsi/My_PPTs/tree/main/LCC/Python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91309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  <a:sym typeface="Symbol" panose="05050102010706020507" pitchFamily="18" charset="2"/>
                        </a:rPr>
                        <a:t>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  <p:grpSp>
        <p:nvGrpSpPr>
          <p:cNvPr id="73" name="群組 72"/>
          <p:cNvGrpSpPr/>
          <p:nvPr/>
        </p:nvGrpSpPr>
        <p:grpSpPr>
          <a:xfrm>
            <a:off x="2392386" y="2307209"/>
            <a:ext cx="2999232" cy="402336"/>
            <a:chOff x="179664" y="2468880"/>
            <a:chExt cx="2999232" cy="402336"/>
          </a:xfrm>
        </p:grpSpPr>
        <p:sp>
          <p:nvSpPr>
            <p:cNvPr id="74" name="矩形 7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056055" y="1923288"/>
            <a:ext cx="2999232" cy="402336"/>
            <a:chOff x="179664" y="2468880"/>
            <a:chExt cx="2999232" cy="402336"/>
          </a:xfrm>
        </p:grpSpPr>
        <p:sp>
          <p:nvSpPr>
            <p:cNvPr id="39" name="矩形 3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818260" y="1914144"/>
            <a:ext cx="2999232" cy="402336"/>
            <a:chOff x="179664" y="2468880"/>
            <a:chExt cx="2999232" cy="402336"/>
          </a:xfrm>
        </p:grpSpPr>
        <p:sp>
          <p:nvSpPr>
            <p:cNvPr id="36" name="矩形 3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601602" y="1914144"/>
            <a:ext cx="2999232" cy="402336"/>
            <a:chOff x="179664" y="2468880"/>
            <a:chExt cx="2999232" cy="402336"/>
          </a:xfrm>
        </p:grpSpPr>
        <p:sp>
          <p:nvSpPr>
            <p:cNvPr id="33" name="矩形 3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388665" y="1914144"/>
            <a:ext cx="2999232" cy="402336"/>
            <a:chOff x="179664" y="2468880"/>
            <a:chExt cx="2999232" cy="402336"/>
          </a:xfrm>
        </p:grpSpPr>
        <p:sp>
          <p:nvSpPr>
            <p:cNvPr id="30" name="矩形 2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75728" y="1914144"/>
            <a:ext cx="2999232" cy="402336"/>
            <a:chOff x="179664" y="2468880"/>
            <a:chExt cx="2999232" cy="402336"/>
          </a:xfrm>
        </p:grpSpPr>
        <p:sp>
          <p:nvSpPr>
            <p:cNvPr id="27" name="矩形 26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965920" y="1914144"/>
            <a:ext cx="2999232" cy="402336"/>
            <a:chOff x="179664" y="2468880"/>
            <a:chExt cx="2999232" cy="402336"/>
          </a:xfrm>
        </p:grpSpPr>
        <p:sp>
          <p:nvSpPr>
            <p:cNvPr id="24" name="矩形 23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33930" y="1914144"/>
            <a:ext cx="2999232" cy="402336"/>
            <a:chOff x="179664" y="2468880"/>
            <a:chExt cx="2999232" cy="402336"/>
          </a:xfrm>
        </p:grpSpPr>
        <p:sp>
          <p:nvSpPr>
            <p:cNvPr id="21" name="矩形 2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15204" y="1914144"/>
            <a:ext cx="2999232" cy="402336"/>
            <a:chOff x="179664" y="2468880"/>
            <a:chExt cx="2999232" cy="402336"/>
          </a:xfrm>
        </p:grpSpPr>
        <p:sp>
          <p:nvSpPr>
            <p:cNvPr id="18" name="矩形 1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02267" y="1914144"/>
            <a:ext cx="2999232" cy="402336"/>
            <a:chOff x="179664" y="2468880"/>
            <a:chExt cx="2999232" cy="402336"/>
          </a:xfrm>
        </p:grpSpPr>
        <p:sp>
          <p:nvSpPr>
            <p:cNvPr id="15" name="矩形 1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089330" y="1914144"/>
            <a:ext cx="2999232" cy="402336"/>
            <a:chOff x="179664" y="2468880"/>
            <a:chExt cx="2999232" cy="402336"/>
          </a:xfrm>
        </p:grpSpPr>
        <p:sp>
          <p:nvSpPr>
            <p:cNvPr id="12" name="矩形 1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879522" y="1914144"/>
            <a:ext cx="2999232" cy="402336"/>
            <a:chOff x="179664" y="2468880"/>
            <a:chExt cx="2999232" cy="402336"/>
          </a:xfrm>
        </p:grpSpPr>
        <p:sp>
          <p:nvSpPr>
            <p:cNvPr id="9" name="矩形 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647532" y="1914144"/>
            <a:ext cx="2999232" cy="402336"/>
            <a:chOff x="179664" y="2468880"/>
            <a:chExt cx="2999232" cy="402336"/>
          </a:xfrm>
        </p:grpSpPr>
        <p:sp>
          <p:nvSpPr>
            <p:cNvPr id="6" name="矩形 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詳細看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666902" y="2713482"/>
            <a:ext cx="2999232" cy="402336"/>
            <a:chOff x="179664" y="2468880"/>
            <a:chExt cx="2999232" cy="402336"/>
          </a:xfrm>
        </p:grpSpPr>
        <p:sp>
          <p:nvSpPr>
            <p:cNvPr id="42" name="矩形 4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181148" y="2324354"/>
            <a:ext cx="2999232" cy="402336"/>
            <a:chOff x="179664" y="2468880"/>
            <a:chExt cx="2999232" cy="402336"/>
          </a:xfrm>
        </p:grpSpPr>
        <p:sp>
          <p:nvSpPr>
            <p:cNvPr id="71" name="矩形 70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961967" y="2324354"/>
            <a:ext cx="2999232" cy="402336"/>
            <a:chOff x="179664" y="2468880"/>
            <a:chExt cx="2999232" cy="402336"/>
          </a:xfrm>
        </p:grpSpPr>
        <p:sp>
          <p:nvSpPr>
            <p:cNvPr id="68" name="矩形 67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746533" y="2324354"/>
            <a:ext cx="2999232" cy="402336"/>
            <a:chOff x="179664" y="2468880"/>
            <a:chExt cx="2999232" cy="402336"/>
          </a:xfrm>
        </p:grpSpPr>
        <p:sp>
          <p:nvSpPr>
            <p:cNvPr id="65" name="矩形 64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1541216" y="2324354"/>
            <a:ext cx="2999232" cy="402336"/>
            <a:chOff x="179664" y="2468880"/>
            <a:chExt cx="2999232" cy="402336"/>
          </a:xfrm>
        </p:grpSpPr>
        <p:sp>
          <p:nvSpPr>
            <p:cNvPr id="62" name="矩形 61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1335899" y="2324354"/>
            <a:ext cx="2999232" cy="402336"/>
            <a:chOff x="179664" y="2468880"/>
            <a:chExt cx="2999232" cy="402336"/>
          </a:xfrm>
        </p:grpSpPr>
        <p:sp>
          <p:nvSpPr>
            <p:cNvPr id="59" name="矩形 58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01985" y="2324354"/>
            <a:ext cx="2999232" cy="402336"/>
            <a:chOff x="179664" y="2468880"/>
            <a:chExt cx="2999232" cy="402336"/>
          </a:xfrm>
        </p:grpSpPr>
        <p:sp>
          <p:nvSpPr>
            <p:cNvPr id="56" name="矩形 55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77673" y="2324354"/>
            <a:ext cx="2999232" cy="402336"/>
            <a:chOff x="179664" y="2468880"/>
            <a:chExt cx="2999232" cy="402336"/>
          </a:xfrm>
        </p:grpSpPr>
        <p:sp>
          <p:nvSpPr>
            <p:cNvPr id="53" name="矩形 52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57059" y="2324354"/>
            <a:ext cx="2999232" cy="402336"/>
            <a:chOff x="179664" y="2468880"/>
            <a:chExt cx="2999232" cy="402336"/>
          </a:xfrm>
        </p:grpSpPr>
        <p:sp>
          <p:nvSpPr>
            <p:cNvPr id="50" name="矩形 49"/>
            <p:cNvSpPr/>
            <p:nvPr/>
          </p:nvSpPr>
          <p:spPr>
            <a:xfrm>
              <a:off x="179664" y="2468880"/>
              <a:ext cx="2999232" cy="402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3081" y="2514600"/>
              <a:ext cx="127338" cy="31089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466304" y="2324354"/>
            <a:ext cx="3180460" cy="402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graphicFrame>
        <p:nvGraphicFramePr>
          <p:cNvPr id="7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088467"/>
              </p:ext>
            </p:extLst>
          </p:nvPr>
        </p:nvGraphicFramePr>
        <p:xfrm>
          <a:off x="681738" y="1475740"/>
          <a:ext cx="10066866" cy="49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32">
                  <a:extLst>
                    <a:ext uri="{9D8B030D-6E8A-4147-A177-3AD203B41FA5}">
                      <a16:colId xmlns:a16="http://schemas.microsoft.com/office/drawing/2014/main" val="34780350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818664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138659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6242427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39098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29754548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80034520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75334797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694928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4546306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6840573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47269171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233024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860402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66454898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55750125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76490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28890132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23170659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59891810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2509975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21637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9821812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55680844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86129738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06267158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9446819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43861547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51949758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44643640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7133178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12834865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3023431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89590206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74029606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85190111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1581791617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107867301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610102522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971463093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4273077629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2965551304"/>
                    </a:ext>
                  </a:extLst>
                </a:gridCol>
                <a:gridCol w="217206">
                  <a:extLst>
                    <a:ext uri="{9D8B030D-6E8A-4147-A177-3AD203B41FA5}">
                      <a16:colId xmlns:a16="http://schemas.microsoft.com/office/drawing/2014/main" val="3176497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5311289"/>
                    </a:ext>
                  </a:extLst>
                </a:gridCol>
                <a:gridCol w="518728">
                  <a:extLst>
                    <a:ext uri="{9D8B030D-6E8A-4147-A177-3AD203B41FA5}">
                      <a16:colId xmlns:a16="http://schemas.microsoft.com/office/drawing/2014/main" val="1867990254"/>
                    </a:ext>
                  </a:extLst>
                </a:gridCol>
              </a:tblGrid>
              <a:tr h="4148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…..</a:t>
                      </a:r>
                      <a:endParaRPr lang="zh-TW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4215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1211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5162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99998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05781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37857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52259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716524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590181"/>
                  </a:ext>
                </a:extLst>
              </a:tr>
              <a:tr h="414897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241436"/>
                  </a:ext>
                </a:extLst>
              </a:tr>
              <a:tr h="771518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舉頭望黑板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黑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板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739331" cy="3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1314</TotalTime>
  <Words>1397</Words>
  <Application>Microsoft Office PowerPoint</Application>
  <PresentationFormat>寬螢幕</PresentationFormat>
  <Paragraphs>358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Symbol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Console詳細看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資料型別(一) 基本款</vt:lpstr>
      <vt:lpstr>資料型別(二) 進階款(容器類,container)</vt:lpstr>
      <vt:lpstr>等(=)的意義</vt:lpstr>
      <vt:lpstr>練習三 數字相乘</vt:lpstr>
      <vt:lpstr>練習三參考解答</vt:lpstr>
      <vt:lpstr>本系列投影片，歡迎下載 版權所有，勿商業使用。 網址如下：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55</cp:revision>
  <dcterms:created xsi:type="dcterms:W3CDTF">2020-12-26T05:03:03Z</dcterms:created>
  <dcterms:modified xsi:type="dcterms:W3CDTF">2021-02-19T06:25:26Z</dcterms:modified>
</cp:coreProperties>
</file>