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79" r:id="rId8"/>
    <p:sldId id="262" r:id="rId9"/>
    <p:sldId id="263" r:id="rId10"/>
    <p:sldId id="264" r:id="rId11"/>
    <p:sldId id="260" r:id="rId12"/>
    <p:sldId id="261" r:id="rId13"/>
    <p:sldId id="266" r:id="rId14"/>
    <p:sldId id="280" r:id="rId15"/>
    <p:sldId id="267" r:id="rId16"/>
    <p:sldId id="268" r:id="rId17"/>
    <p:sldId id="269" r:id="rId18"/>
    <p:sldId id="270" r:id="rId19"/>
    <p:sldId id="271" r:id="rId20"/>
    <p:sldId id="277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110年2月19日星期五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1" y="1930400"/>
            <a:ext cx="3716881" cy="435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694969"/>
            <a:ext cx="3331095" cy="2576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59" y="2514600"/>
            <a:ext cx="3581738" cy="37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6" cy="43499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2681</TotalTime>
  <Words>1194</Words>
  <Application>Microsoft Office PowerPoint</Application>
  <PresentationFormat>寬螢幕</PresentationFormat>
  <Paragraphs>168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47</cp:revision>
  <dcterms:created xsi:type="dcterms:W3CDTF">2020-11-15T08:32:50Z</dcterms:created>
  <dcterms:modified xsi:type="dcterms:W3CDTF">2021-02-19T06:32:01Z</dcterms:modified>
</cp:coreProperties>
</file>