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110年4月7日星期三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所有排列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4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4256" y="777240"/>
            <a:ext cx="1810512" cy="11978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34256" y="777240"/>
            <a:ext cx="173736" cy="308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77" l="0" r="100000">
                        <a14:foregroundMark x1="6250" y1="87385" x2="6250" y2="87385"/>
                        <a14:foregroundMark x1="6771" y1="79077" x2="6771" y2="76923"/>
                        <a14:foregroundMark x1="7292" y1="71385" x2="7292" y2="70462"/>
                        <a14:foregroundMark x1="7813" y1="62769" x2="8333" y2="60308"/>
                        <a14:foregroundMark x1="8333" y1="52000" x2="8333" y2="50769"/>
                        <a14:foregroundMark x1="8333" y1="40923" x2="8333" y2="40923"/>
                        <a14:foregroundMark x1="7292" y1="32000" x2="7292" y2="28615"/>
                        <a14:foregroundMark x1="7292" y1="21846" x2="7292" y2="20923"/>
                        <a14:foregroundMark x1="9896" y1="9231" x2="9896" y2="9231"/>
                        <a14:foregroundMark x1="7813" y1="5846" x2="7813" y2="5846"/>
                        <a14:foregroundMark x1="15625" y1="36615" x2="20313" y2="36615"/>
                        <a14:foregroundMark x1="42708" y1="36000" x2="46354" y2="36000"/>
                        <a14:foregroundMark x1="56250" y1="36000" x2="60417" y2="36000"/>
                        <a14:foregroundMark x1="72917" y1="36000" x2="76042" y2="36000"/>
                        <a14:foregroundMark x1="80729" y1="35692" x2="80729" y2="35692"/>
                        <a14:foregroundMark x1="5729" y1="13231" x2="5729" y2="13231"/>
                        <a14:foregroundMark x1="5729" y1="16923" x2="5729" y2="16923"/>
                        <a14:foregroundMark x1="4167" y1="25538" x2="4167" y2="25538"/>
                        <a14:foregroundMark x1="6771" y1="29231" x2="6771" y2="29231"/>
                        <a14:foregroundMark x1="6250" y1="33231" x2="6250" y2="34154"/>
                        <a14:foregroundMark x1="6250" y1="36308" x2="6250" y2="36308"/>
                        <a14:foregroundMark x1="6771" y1="39692" x2="6771" y2="39692"/>
                        <a14:foregroundMark x1="7292" y1="43385" x2="7292" y2="43385"/>
                        <a14:foregroundMark x1="7292" y1="45538" x2="7292" y2="45538"/>
                        <a14:foregroundMark x1="6771" y1="48923" x2="6771" y2="48923"/>
                        <a14:foregroundMark x1="6250" y1="51692" x2="6250" y2="51692"/>
                        <a14:foregroundMark x1="5729" y1="55692" x2="5729" y2="55692"/>
                        <a14:foregroundMark x1="5208" y1="57538" x2="5208" y2="57538"/>
                        <a14:foregroundMark x1="4688" y1="61846" x2="4688" y2="61846"/>
                        <a14:foregroundMark x1="5208" y1="65846" x2="5208" y2="65846"/>
                        <a14:foregroundMark x1="5729" y1="71385" x2="5729" y2="74154"/>
                        <a14:foregroundMark x1="5729" y1="78769" x2="5729" y2="79692"/>
                        <a14:foregroundMark x1="5208" y1="84308" x2="5208" y2="85231"/>
                        <a14:foregroundMark x1="5208" y1="88308" x2="5208" y2="89538"/>
                        <a14:foregroundMark x1="6250" y1="92615" x2="6250" y2="92615"/>
                        <a14:foregroundMark x1="6771" y1="95385" x2="6771" y2="95385"/>
                        <a14:foregroundMark x1="7292" y1="95692" x2="7813" y2="94769"/>
                        <a14:foregroundMark x1="26042" y1="39077" x2="26042" y2="39077"/>
                        <a14:foregroundMark x1="4167" y1="4923" x2="4167" y2="4923"/>
                        <a14:foregroundMark x1="3646" y1="2462" x2="3646" y2="2462"/>
                        <a14:foregroundMark x1="91146" y1="36000" x2="91146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8064" y="1442275"/>
            <a:ext cx="1828800" cy="3095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7500" y1="16129" x2="87500" y2="16129"/>
                        <a14:foregroundMark x1="83594" y1="13710" x2="83594" y2="13710"/>
                        <a14:foregroundMark x1="89844" y1="8871" x2="89844" y2="8871"/>
                        <a14:foregroundMark x1="94531" y1="12097" x2="94531" y2="12097"/>
                        <a14:foregroundMark x1="75781" y1="18548" x2="75781" y2="18548"/>
                        <a14:foregroundMark x1="85156" y1="22581" x2="85156" y2="22581"/>
                        <a14:foregroundMark x1="92969" y1="20161" x2="92969" y2="20161"/>
                        <a14:foregroundMark x1="80469" y1="10484" x2="80469" y2="1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2990086"/>
            <a:ext cx="2142744" cy="20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7279</TotalTime>
  <Words>4848</Words>
  <Application>Microsoft Office PowerPoint</Application>
  <PresentationFormat>寬螢幕</PresentationFormat>
  <Paragraphs>858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  <vt:lpstr>所有排列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201</cp:revision>
  <dcterms:created xsi:type="dcterms:W3CDTF">2020-12-10T02:28:12Z</dcterms:created>
  <dcterms:modified xsi:type="dcterms:W3CDTF">2021-04-07T09:39:13Z</dcterms:modified>
</cp:coreProperties>
</file>