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109年12月30日星期三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4971</TotalTime>
  <Words>206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邏輯思考訓練題</vt:lpstr>
      <vt:lpstr>切巧克力</vt:lpstr>
      <vt:lpstr>促銷大贈送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123</cp:revision>
  <dcterms:created xsi:type="dcterms:W3CDTF">2020-12-10T02:28:12Z</dcterms:created>
  <dcterms:modified xsi:type="dcterms:W3CDTF">2020-12-30T09:51:50Z</dcterms:modified>
</cp:coreProperties>
</file>