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-3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2021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實用技能</a:t>
            </a:r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直播</a:t>
            </a:r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一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TW" sz="2000" spc="3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19:00~21:00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 smtClean="0">
                <a:solidFill>
                  <a:schemeClr val="bg1"/>
                </a:solidFill>
                <a:cs typeface="+mn-ea"/>
                <a:sym typeface="+mn-lt"/>
              </a:rPr>
              <a:t>http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://lccn.io/vgENMI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開啟你的</a:t>
            </a:r>
            <a:r>
              <a:rPr lang="en-US" altLang="zh-TW" dirty="0">
                <a:solidFill>
                  <a:schemeClr val="bg1"/>
                </a:solidFill>
              </a:rPr>
              <a:t>AI</a:t>
            </a:r>
            <a:r>
              <a:rPr lang="zh-TW" altLang="en-US" dirty="0">
                <a:solidFill>
                  <a:schemeClr val="bg1"/>
                </a:solidFill>
              </a:rPr>
              <a:t>技能</a:t>
            </a:r>
            <a:r>
              <a:rPr lang="en-US" altLang="zh-TW" dirty="0">
                <a:solidFill>
                  <a:schemeClr val="bg1"/>
                </a:solidFill>
              </a:rPr>
              <a:t>-</a:t>
            </a:r>
            <a:r>
              <a:rPr lang="zh-TW" altLang="en-US" dirty="0">
                <a:solidFill>
                  <a:schemeClr val="bg1"/>
                </a:solidFill>
              </a:rPr>
              <a:t>無痛入門</a:t>
            </a:r>
            <a:r>
              <a:rPr lang="en-US" altLang="zh-TW" dirty="0">
                <a:solidFill>
                  <a:schemeClr val="bg1"/>
                </a:solidFill>
              </a:rPr>
              <a:t>Python</a:t>
            </a:r>
            <a:r>
              <a:rPr lang="zh-TW" altLang="en-US" dirty="0">
                <a:solidFill>
                  <a:schemeClr val="bg1"/>
                </a:solidFill>
              </a:rPr>
              <a:t>心法</a:t>
            </a:r>
            <a:endParaRPr lang="zh-CN" altLang="en-US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38944"/>
              </p:ext>
            </p:extLst>
          </p:nvPr>
        </p:nvGraphicFramePr>
        <p:xfrm>
          <a:off x="864000" y="1233774"/>
          <a:ext cx="7618108" cy="14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44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1469668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1495632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</a:tblGrid>
              <a:tr h="476654">
                <a:tc gridSpan="5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開啟你的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技能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無痛入門</a:t>
                      </a:r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心法</a:t>
                      </a:r>
                      <a:endParaRPr lang="zh-TW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3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11/15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11/17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11/22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11/24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每週一、三上課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12800" y="1695440"/>
            <a:ext cx="1483200" cy="9682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443</Words>
  <Application>Microsoft Office PowerPoint</Application>
  <PresentationFormat>如螢幕大小 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oldinmo@gmail.com</cp:lastModifiedBy>
  <cp:revision>100</cp:revision>
  <dcterms:created xsi:type="dcterms:W3CDTF">2019-10-17T14:20:40Z</dcterms:created>
  <dcterms:modified xsi:type="dcterms:W3CDTF">2021-11-15T02:35:11Z</dcterms:modified>
</cp:coreProperties>
</file>