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09" y="9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110年11月15日星期一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8866" y="34170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reurl.cc/l5ADbl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8" y="775048"/>
            <a:ext cx="1882925" cy="18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</a:rPr>
              <a:t>相關技能</a:t>
            </a:r>
            <a:r>
              <a:rPr lang="zh-TW" altLang="en-US" dirty="0"/>
              <a:t>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>
                <a:solidFill>
                  <a:schemeClr val="tx1"/>
                </a:solidFill>
              </a:rPr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雲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web</a:t>
            </a:r>
            <a:r>
              <a:rPr lang="zh-TW" altLang="en-US" dirty="0">
                <a:solidFill>
                  <a:srgbClr val="FF0000"/>
                </a:solidFill>
              </a:rPr>
              <a:t>開發</a:t>
            </a:r>
            <a:r>
              <a:rPr lang="zh-TW" altLang="en-US" dirty="0"/>
              <a:t>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量子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</a:t>
            </a:r>
            <a:r>
              <a:rPr lang="zh-TW" altLang="en-US" b="1" dirty="0"/>
              <a:t>尚未形成壟斷</a:t>
            </a:r>
            <a:r>
              <a:rPr lang="zh-TW" altLang="en-US" dirty="0"/>
              <a:t>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美中科技經貿戰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AI</a:t>
            </a:r>
            <a:r>
              <a:rPr lang="zh-TW" altLang="en-US" b="1" dirty="0" smtClean="0"/>
              <a:t>是重中之重！</a:t>
            </a:r>
            <a:endParaRPr lang="en-US" altLang="zh-TW" b="1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7334" y="6358084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>
                <a:hlinkClick r:id="rId2" action="ppaction://hlinksldjump"/>
              </a:rPr>
              <a:t>過擬合</a:t>
            </a:r>
            <a:r>
              <a:rPr lang="zh-TW" altLang="en-US" dirty="0"/>
              <a:t>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NN入門-Overfitting. 在正式踏入更深入的CNN模型之前，我們勢必要了解Overfitting這個名詞，… | by Cinnamon  AI Taiwan | Medium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7" y="1536192"/>
            <a:ext cx="10013787" cy="410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自訂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C00000"/>
      </a:hlink>
      <a:folHlink>
        <a:srgbClr val="C0000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810</TotalTime>
  <Words>645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</vt:lpstr>
      <vt:lpstr>Python於各個領域</vt:lpstr>
      <vt:lpstr>人人學Python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oldinmo@gmail.com</cp:lastModifiedBy>
  <cp:revision>49</cp:revision>
  <dcterms:created xsi:type="dcterms:W3CDTF">2020-12-26T06:14:52Z</dcterms:created>
  <dcterms:modified xsi:type="dcterms:W3CDTF">2021-11-15T04:04:26Z</dcterms:modified>
</cp:coreProperties>
</file>