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79" r:id="rId22"/>
    <p:sldId id="267"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showGuides="1">
      <p:cViewPr varScale="1">
        <p:scale>
          <a:sx n="84" d="100"/>
          <a:sy n="84" d="100"/>
        </p:scale>
        <p:origin x="509"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11/15/2021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11/15/2021</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110年11月15日星期一</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47154" y="5758951"/>
            <a:ext cx="4487126" cy="369332"/>
          </a:xfrm>
          <a:prstGeom prst="rect">
            <a:avLst/>
          </a:prstGeom>
          <a:noFill/>
        </p:spPr>
        <p:txBody>
          <a:bodyPr wrap="none" rtlCol="0">
            <a:spAutoFit/>
          </a:bodyPr>
          <a:lstStyle/>
          <a:p>
            <a:r>
              <a:rPr lang="zh-TW" altLang="en-US" dirty="0" smtClean="0"/>
              <a:t>投影片下載網址：</a:t>
            </a:r>
            <a:r>
              <a:rPr lang="en-US" altLang="zh-TW" dirty="0"/>
              <a:t>https://</a:t>
            </a:r>
            <a:r>
              <a:rPr lang="en-US" altLang="zh-TW" dirty="0" smtClean="0"/>
              <a:t>reurl.cc/l5ADbl</a:t>
            </a:r>
            <a:endParaRPr lang="zh-TW" altLang="en-US" dirty="0"/>
          </a:p>
        </p:txBody>
      </p:sp>
      <p:pic>
        <p:nvPicPr>
          <p:cNvPr id="9" name="圖片 8"/>
          <p:cNvPicPr>
            <a:picLocks noChangeAspect="1"/>
          </p:cNvPicPr>
          <p:nvPr/>
        </p:nvPicPr>
        <p:blipFill>
          <a:blip r:embed="rId3"/>
          <a:stretch>
            <a:fillRect/>
          </a:stretch>
        </p:blipFill>
        <p:spPr>
          <a:xfrm>
            <a:off x="666764" y="3850825"/>
            <a:ext cx="1882925" cy="1882925"/>
          </a:xfrm>
          <a:prstGeom prst="rect">
            <a:avLst/>
          </a:prstGeom>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希望你會愛上</a:t>
            </a:r>
            <a:r>
              <a:rPr lang="zh-TW" altLang="en-US" b="1" dirty="0" smtClean="0">
                <a:solidFill>
                  <a:srgbClr val="FF0000"/>
                </a:solidFill>
              </a:rPr>
              <a:t>派桑</a:t>
            </a:r>
            <a:endParaRPr lang="zh-TW" altLang="en-US" b="1" dirty="0">
              <a:solidFill>
                <a:srgbClr val="FF0000"/>
              </a:solidFill>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59105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
        <p:nvSpPr>
          <p:cNvPr id="3" name="矩形 2"/>
          <p:cNvSpPr/>
          <p:nvPr/>
        </p:nvSpPr>
        <p:spPr>
          <a:xfrm>
            <a:off x="3093683" y="1468735"/>
            <a:ext cx="7138493" cy="923330"/>
          </a:xfrm>
          <a:prstGeom prst="rect">
            <a:avLst/>
          </a:prstGeom>
          <a:noFill/>
        </p:spPr>
        <p:txBody>
          <a:bodyPr wrap="none" lIns="91440" tIns="45720" rIns="91440" bIns="45720">
            <a:spAutoFit/>
          </a:bodyPr>
          <a:lstStyle/>
          <a:p>
            <a:pPr algn="ct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重點是：他還有</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bug</a:t>
            </a:r>
            <a:r>
              <a:rPr lang="zh-TW" altLang="en-US" sz="5400" b="1" cap="none" spc="0" dirty="0" smtClean="0">
                <a:ln w="13462">
                  <a:solidFill>
                    <a:srgbClr val="FFC000"/>
                  </a:solidFill>
                  <a:prstDash val="solid"/>
                </a:ln>
                <a:solidFill>
                  <a:srgbClr val="FF0000"/>
                </a:solidFill>
                <a:effectLst>
                  <a:outerShdw dist="38100" dir="2700000" algn="bl" rotWithShape="0">
                    <a:schemeClr val="accent5"/>
                  </a:outerShdw>
                </a:effectLst>
              </a:rPr>
              <a:t>啊</a:t>
            </a:r>
            <a:r>
              <a:rPr lang="en-US" altLang="zh-TW" sz="5400" b="1" cap="none" spc="0" dirty="0" smtClean="0">
                <a:ln w="13462">
                  <a:solidFill>
                    <a:srgbClr val="FFC000"/>
                  </a:solidFill>
                  <a:prstDash val="solid"/>
                </a:ln>
                <a:solidFill>
                  <a:srgbClr val="FF0000"/>
                </a:solidFill>
                <a:effectLst>
                  <a:outerShdw dist="38100" dir="2700000" algn="bl" rotWithShape="0">
                    <a:schemeClr val="accent5"/>
                  </a:outerShdw>
                </a:effectLst>
              </a:rPr>
              <a:t>!</a:t>
            </a:r>
            <a:endParaRPr lang="zh-TW" altLang="en-US" sz="5400" b="1" cap="none" spc="0" dirty="0">
              <a:ln w="13462">
                <a:solidFill>
                  <a:srgbClr val="FFC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753058"/>
            <a:ext cx="226562" cy="227758"/>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91215" cy="369332"/>
          </a:xfrm>
          <a:prstGeom prst="rect">
            <a:avLst/>
          </a:prstGeom>
          <a:noFill/>
        </p:spPr>
        <p:txBody>
          <a:bodyPr wrap="none" rtlCol="0">
            <a:spAutoFit/>
          </a:bodyPr>
          <a:lstStyle/>
          <a:p>
            <a:r>
              <a:rPr lang="en-US" altLang="zh-TW" b="1" dirty="0" smtClean="0">
                <a:solidFill>
                  <a:srgbClr val="FF0000"/>
                </a:solidFill>
              </a:rPr>
              <a:t>Back</a:t>
            </a:r>
            <a:endParaRPr lang="zh-TW" altLang="en-US" b="1" dirty="0">
              <a:solidFill>
                <a:srgbClr val="FF0000"/>
              </a:solidFill>
            </a:endParaRPr>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8310959" y="3941463"/>
            <a:ext cx="1576008" cy="928914"/>
            <a:chOff x="8310959" y="3941463"/>
            <a:chExt cx="1576008" cy="928914"/>
          </a:xfrm>
        </p:grpSpPr>
        <p:sp>
          <p:nvSpPr>
            <p:cNvPr id="48" name="圓角矩形 47"/>
            <p:cNvSpPr/>
            <p:nvPr/>
          </p:nvSpPr>
          <p:spPr>
            <a:xfrm>
              <a:off x="8310959" y="3941463"/>
              <a:ext cx="1576008" cy="9289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8399221" y="4517256"/>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9277058" y="4514899"/>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p:nvSpPr>
          <p:spPr>
            <a:xfrm>
              <a:off x="9277812" y="4445054"/>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p:nvSpPr>
          <p:spPr>
            <a:xfrm>
              <a:off x="9277820" y="458500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p:nvSpPr>
          <p:spPr>
            <a:xfrm>
              <a:off x="9277820" y="4653583"/>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磁碟 6"/>
          <p:cNvSpPr/>
          <p:nvPr/>
        </p:nvSpPr>
        <p:spPr>
          <a:xfrm>
            <a:off x="6430974" y="3256146"/>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流程圖: 磁碟 82"/>
          <p:cNvSpPr/>
          <p:nvPr/>
        </p:nvSpPr>
        <p:spPr>
          <a:xfrm>
            <a:off x="6431949" y="4912155"/>
            <a:ext cx="615696" cy="456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727</TotalTime>
  <Words>1454</Words>
  <Application>Microsoft Office PowerPoint</Application>
  <PresentationFormat>寬螢幕</PresentationFormat>
  <Paragraphs>241</Paragraphs>
  <Slides>24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希望你會愛上派桑</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34</cp:revision>
  <dcterms:created xsi:type="dcterms:W3CDTF">2020-12-26T06:14:52Z</dcterms:created>
  <dcterms:modified xsi:type="dcterms:W3CDTF">2021-11-15T04:04:29Z</dcterms:modified>
</cp:coreProperties>
</file>