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4" r:id="rId2"/>
    <p:sldId id="28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7" r:id="rId23"/>
    <p:sldId id="286" r:id="rId24"/>
    <p:sldId id="26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 userDrawn="1"/>
        </p:nvSpPr>
        <p:spPr>
          <a:xfrm>
            <a:off x="380316" y="6216062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投影片下載網址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https://reurl.cc/Rbmz3D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開發環境安裝說明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3464" y="412896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reurl.cc/l5ADbl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6" y="846236"/>
            <a:ext cx="1882925" cy="18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6" y="2016333"/>
            <a:ext cx="3401716" cy="416928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5445461" y="57514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6067253" y="307132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67311" y="58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0518" y="27399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3" y="1690948"/>
            <a:ext cx="6893433" cy="4963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08" y="3157529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280101" y="3133486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78554" y="2832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59908" y="3152304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向右箭號 10"/>
          <p:cNvSpPr/>
          <p:nvPr/>
        </p:nvSpPr>
        <p:spPr>
          <a:xfrm rot="1528218">
            <a:off x="5101796" y="4051822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83305" y="36908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3479958" y="4609322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811" y="3152305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528218">
            <a:off x="7726896" y="531294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08405" y="4951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12150" y="5572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很久很</a:t>
            </a:r>
            <a:r>
              <a:rPr lang="zh-TW" altLang="en-US" dirty="0" smtClean="0"/>
              <a:t>久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初學者</a:t>
            </a:r>
            <a:r>
              <a:rPr lang="zh-TW" altLang="en-US" dirty="0" smtClean="0"/>
              <a:t>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37" y="2252584"/>
            <a:ext cx="240982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62" y="2252584"/>
            <a:ext cx="1638300" cy="1323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62" y="2252584"/>
            <a:ext cx="771525" cy="35337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28218">
            <a:off x="6258627" y="21512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 rot="18425235">
            <a:off x="7177602" y="362209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22063" y="3786462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9270660" y="2365780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04187" y="2472883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是一套很大的工具，初學者建議先安裝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S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1" y="793432"/>
            <a:ext cx="36861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498917"/>
            <a:ext cx="8596668" cy="3880773"/>
          </a:xfrm>
        </p:spPr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4163603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929860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5147601"/>
            <a:ext cx="4008882" cy="9676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00141" y="2518591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https://reurl.cc/q16Lzp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276" y="111073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0352" y="6292403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Ps.</a:t>
            </a:r>
            <a:r>
              <a:rPr lang="zh-TW" altLang="en-US" dirty="0" smtClean="0">
                <a:solidFill>
                  <a:srgbClr val="FF0000"/>
                </a:solidFill>
              </a:rPr>
              <a:t>目前版本：</a:t>
            </a:r>
            <a:r>
              <a:rPr lang="en-US" altLang="zh-TW" dirty="0" smtClean="0">
                <a:solidFill>
                  <a:srgbClr val="FF0000"/>
                </a:solidFill>
              </a:rPr>
              <a:t>5.1.5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開發環境的安裝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開發環境非常多，工具也很多。</a:t>
            </a:r>
            <a:endParaRPr lang="en-US" altLang="zh-TW" dirty="0" smtClean="0"/>
          </a:p>
          <a:p>
            <a:r>
              <a:rPr lang="zh-TW" altLang="en-US" dirty="0" smtClean="0"/>
              <a:t>本課程將使用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做為開發環境。</a:t>
            </a:r>
            <a:endParaRPr lang="en-US" altLang="zh-TW" dirty="0" smtClean="0"/>
          </a:p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的安裝有</a:t>
            </a:r>
            <a:r>
              <a:rPr lang="zh-TW" altLang="en-US" dirty="0"/>
              <a:t>兩</a:t>
            </a:r>
            <a:r>
              <a:rPr lang="zh-TW" altLang="en-US" dirty="0" smtClean="0"/>
              <a:t>種常用方式：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 action="ppaction://hlinksldjump"/>
              </a:rPr>
              <a:t>Anaconda</a:t>
            </a:r>
            <a:r>
              <a:rPr lang="zh-TW" altLang="en-US" dirty="0" smtClean="0">
                <a:hlinkClick r:id="rId2" action="ppaction://hlinksldjump"/>
              </a:rPr>
              <a:t>安裝</a:t>
            </a:r>
            <a:r>
              <a:rPr lang="zh-TW" altLang="en-US" dirty="0" smtClean="0"/>
              <a:t>：一個整合度很好的環境。</a:t>
            </a:r>
            <a:endParaRPr lang="en-US" altLang="zh-TW" dirty="0" smtClean="0"/>
          </a:p>
          <a:p>
            <a:pPr lvl="1"/>
            <a:r>
              <a:rPr lang="zh-TW" altLang="en-US" dirty="0" smtClean="0">
                <a:hlinkClick r:id="rId3" action="ppaction://hlinksldjump"/>
              </a:rPr>
              <a:t>純</a:t>
            </a:r>
            <a:r>
              <a:rPr lang="en-US" altLang="zh-TW" dirty="0" err="1">
                <a:hlinkClick r:id="rId3" action="ppaction://hlinksldjump"/>
              </a:rPr>
              <a:t>Spyder</a:t>
            </a:r>
            <a:r>
              <a:rPr lang="zh-TW" altLang="en-US" dirty="0" smtClean="0">
                <a:hlinkClick r:id="rId3" action="ppaction://hlinksldjump"/>
              </a:rPr>
              <a:t>安裝</a:t>
            </a:r>
            <a:r>
              <a:rPr lang="zh-TW" altLang="en-US" dirty="0" smtClean="0"/>
              <a:t>：一個簡易單純的開發環境。</a:t>
            </a:r>
            <a:endParaRPr lang="zh-TW" altLang="en-US" dirty="0"/>
          </a:p>
          <a:p>
            <a:r>
              <a:rPr lang="zh-TW" altLang="en-US" dirty="0"/>
              <a:t>本課程主要是體驗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r>
              <a:rPr lang="zh-TW" altLang="en-US" dirty="0" smtClean="0"/>
              <a:t>，所以建議採用後者即可。</a:t>
            </a:r>
            <a:r>
              <a:rPr lang="en-US" altLang="zh-TW" dirty="0" smtClean="0"/>
              <a:t>(p15)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73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</a:t>
            </a:r>
            <a:r>
              <a:rPr lang="en-US" altLang="zh-TW" dirty="0"/>
              <a:t>Kite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</a:t>
            </a: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新版的</a:t>
            </a:r>
            <a:r>
              <a:rPr lang="en-US" altLang="zh-TW" dirty="0" err="1" smtClean="0"/>
              <a:t>Spyder</a:t>
            </a:r>
            <a:r>
              <a:rPr lang="zh-TW" altLang="en-US" dirty="0" smtClean="0">
                <a:solidFill>
                  <a:srgbClr val="FF0000"/>
                </a:solidFill>
              </a:rPr>
              <a:t>有可能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或者已經一併安裝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蠻方便的工具，如果出現詢問是否安裝，建議是安裝。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如果，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視窗的右下角出現：</a:t>
            </a:r>
            <a:r>
              <a:rPr lang="en-US" altLang="zh-TW" dirty="0" err="1" smtClean="0"/>
              <a:t>Kite:ready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，表示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已經安裝好了。</a:t>
            </a:r>
            <a:endParaRPr lang="en-US" altLang="zh-TW" dirty="0" smtClean="0"/>
          </a:p>
          <a:p>
            <a:pPr lvl="1"/>
            <a:r>
              <a:rPr lang="zh-TW" altLang="en-US" dirty="0"/>
              <a:t>如下圖：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如果沒有</a:t>
            </a:r>
            <a:r>
              <a:rPr lang="zh-TW" altLang="en-US" dirty="0" smtClean="0"/>
              <a:t>，可以自行上網搜尋官網，進行下載與安裝。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48" y="2898648"/>
            <a:ext cx="7239000" cy="942975"/>
          </a:xfrm>
          <a:prstGeom prst="rect">
            <a:avLst/>
          </a:prstGeom>
        </p:spPr>
      </p:pic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Kite(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53896" y="3401568"/>
            <a:ext cx="1298448" cy="63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83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" y="2729021"/>
            <a:ext cx="856297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 rot="14899221">
            <a:off x="3212971" y="3833725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74" y="2718876"/>
            <a:ext cx="8801100" cy="179070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3859398">
            <a:off x="2305990" y="4400548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368383" y="470590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</a:rPr>
              <a:t>就</a:t>
            </a:r>
            <a:r>
              <a:rPr lang="zh-TW" altLang="en-US" sz="2000" b="1" dirty="0">
                <a:solidFill>
                  <a:srgbClr val="C00000"/>
                </a:solidFill>
              </a:rPr>
              <a:t>在這裡啦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！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8564" y="460619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7" y="240829"/>
            <a:ext cx="3933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Individual Edition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最後點選正確版本，就開始下載了。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2" y="3781579"/>
            <a:ext cx="3111738" cy="26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52" y="3838634"/>
            <a:ext cx="3276160" cy="263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9490402">
            <a:off x="1197053" y="4123944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2940706" y="4274212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0742">
            <a:off x="4143896" y="5927063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878741" y="4741428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3976" y="40535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50064" y="4372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78741" y="5589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01" y="3834762"/>
            <a:ext cx="3115564" cy="218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左大括弧 13"/>
          <p:cNvSpPr/>
          <p:nvPr/>
        </p:nvSpPr>
        <p:spPr>
          <a:xfrm>
            <a:off x="8324501" y="5164929"/>
            <a:ext cx="327428" cy="6440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599211" y="4739913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979556" y="2920508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https://reurl.cc/emAXeK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626" y="1032401"/>
            <a:ext cx="1965117" cy="19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 smtClean="0"/>
              <a:t>Anaconda3-2020.11-Windows-x86_64.exe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0944"/>
            <a:ext cx="3591056" cy="2798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528525" y="53847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41" y="2980944"/>
            <a:ext cx="3607979" cy="2824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1528218">
            <a:off x="6868878" y="53566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10726" y="216058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https://tinyurl.com/y7jsm2x6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4" y="2742004"/>
            <a:ext cx="3994213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85" y="2742004"/>
            <a:ext cx="3987802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3077165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499813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" y="2703800"/>
            <a:ext cx="4298061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12" y="2703799"/>
            <a:ext cx="4285264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1096"/>
            <a:ext cx="4168986" cy="324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1" y="2680039"/>
            <a:ext cx="4114691" cy="3200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1528218">
            <a:off x="7435805" y="538475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1" y="2868667"/>
            <a:ext cx="4387189" cy="340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324053" y="573755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1826</TotalTime>
  <Words>623</Words>
  <Application>Microsoft Office PowerPoint</Application>
  <PresentationFormat>寬螢幕</PresentationFormat>
  <Paragraphs>102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開發環境安裝說明</vt:lpstr>
      <vt:lpstr>關於Python開發環境的安裝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Spyder更新</vt:lpstr>
      <vt:lpstr>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關於Kite     一個程式碼自動補全工具</vt:lpstr>
      <vt:lpstr>關於Kite(續)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37</cp:revision>
  <dcterms:created xsi:type="dcterms:W3CDTF">2020-12-26T05:03:03Z</dcterms:created>
  <dcterms:modified xsi:type="dcterms:W3CDTF">2021-11-15T04:05:55Z</dcterms:modified>
</cp:coreProperties>
</file>