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113年4月24日星期三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55262" y="3907073"/>
            <a:ext cx="624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1,2,3,4,5,3,28,19,0,2345,346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968</TotalTime>
  <Words>567</Words>
  <Application>Microsoft Office PowerPoint</Application>
  <PresentationFormat>寬螢幕</PresentationFormat>
  <Paragraphs>86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37</cp:revision>
  <dcterms:created xsi:type="dcterms:W3CDTF">2020-09-21T02:23:07Z</dcterms:created>
  <dcterms:modified xsi:type="dcterms:W3CDTF">2024-04-24T14:00:16Z</dcterms:modified>
</cp:coreProperties>
</file>