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想想怎麼來的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4165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solidFill>
                  <a:srgbClr val="C00000"/>
                </a:solidFill>
              </a:rPr>
              <a:t>程式是一堆依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2377</TotalTime>
  <Words>1437</Words>
  <Application>Microsoft Office PowerPoint</Application>
  <PresentationFormat>寬螢幕</PresentationFormat>
  <Paragraphs>229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44</cp:revision>
  <dcterms:created xsi:type="dcterms:W3CDTF">2020-11-15T04:05:30Z</dcterms:created>
  <dcterms:modified xsi:type="dcterms:W3CDTF">2024-04-26T14:01:43Z</dcterms:modified>
</cp:coreProperties>
</file>