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34" y="-5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113年5月10日星期五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12" y="609600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9673" y="539496"/>
            <a:ext cx="5634182" cy="1959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39459" y="2502408"/>
            <a:ext cx="542239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drawStarN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486741" y="5064336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22294" y="567203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0,1,1,2,3,5,8,13,21,34,55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寫一個函式名叫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4875</TotalTime>
  <Words>4517</Words>
  <Application>Microsoft Office PowerPoint</Application>
  <PresentationFormat>寬螢幕</PresentationFormat>
  <Paragraphs>592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User</cp:lastModifiedBy>
  <cp:revision>84</cp:revision>
  <dcterms:created xsi:type="dcterms:W3CDTF">2020-12-03T02:10:36Z</dcterms:created>
  <dcterms:modified xsi:type="dcterms:W3CDTF">2024-05-10T14:01:35Z</dcterms:modified>
</cp:coreProperties>
</file>