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7"/>
  </p:notesMasterIdLst>
  <p:handoutMasterIdLst>
    <p:handoutMasterId r:id="rId8"/>
  </p:handoutMasterIdLst>
  <p:sldIdLst>
    <p:sldId id="1127" r:id="rId3"/>
    <p:sldId id="258" r:id="rId4"/>
    <p:sldId id="1128" r:id="rId5"/>
    <p:sldId id="1126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E96"/>
    <a:srgbClr val="1060F0"/>
    <a:srgbClr val="5877B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6314" autoAdjust="0"/>
  </p:normalViewPr>
  <p:slideViewPr>
    <p:cSldViewPr snapToGrid="0">
      <p:cViewPr varScale="1">
        <p:scale>
          <a:sx n="120" d="100"/>
          <a:sy n="120" d="100"/>
        </p:scale>
        <p:origin x="710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6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2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2024/6/12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2024/6/12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3" r:id="rId13"/>
    <p:sldLayoutId id="2147483660" r:id="rId14"/>
    <p:sldLayoutId id="214748372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87243" y="1052127"/>
            <a:ext cx="3145829" cy="3551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6BA48159-B5E0-45B4-AEE9-A7430FFC3ACC}"/>
              </a:ext>
            </a:extLst>
          </p:cNvPr>
          <p:cNvSpPr/>
          <p:nvPr/>
        </p:nvSpPr>
        <p:spPr>
          <a:xfrm>
            <a:off x="380551" y="1518685"/>
            <a:ext cx="3853245" cy="488620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即將開始上課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囉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A905464-F2FD-443F-895F-8059530A5CD9}"/>
              </a:ext>
            </a:extLst>
          </p:cNvPr>
          <p:cNvSpPr/>
          <p:nvPr/>
        </p:nvSpPr>
        <p:spPr>
          <a:xfrm>
            <a:off x="2478299" y="2349921"/>
            <a:ext cx="560182" cy="79093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F98A823-0FAC-4AED-8B58-36318D09CEDA}"/>
              </a:ext>
            </a:extLst>
          </p:cNvPr>
          <p:cNvSpPr/>
          <p:nvPr/>
        </p:nvSpPr>
        <p:spPr>
          <a:xfrm>
            <a:off x="3186653" y="2347281"/>
            <a:ext cx="560182" cy="78269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en-US" altLang="zh-TW" sz="3200" dirty="0" smtClean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6B2484-2775-4A0E-A653-77A2AC27158C}"/>
              </a:ext>
            </a:extLst>
          </p:cNvPr>
          <p:cNvSpPr/>
          <p:nvPr/>
        </p:nvSpPr>
        <p:spPr>
          <a:xfrm>
            <a:off x="449474" y="2359802"/>
            <a:ext cx="576920" cy="79204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9A0425-AA77-4C7A-9AEB-9266FAF22FC8}"/>
              </a:ext>
            </a:extLst>
          </p:cNvPr>
          <p:cNvSpPr/>
          <p:nvPr/>
        </p:nvSpPr>
        <p:spPr>
          <a:xfrm>
            <a:off x="1176878" y="2357158"/>
            <a:ext cx="576920" cy="78379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2012411" y="2357158"/>
            <a:ext cx="294763" cy="772815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2882168" y="3613404"/>
            <a:ext cx="760589" cy="790930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1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3895322" y="3610764"/>
            <a:ext cx="760589" cy="782692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2466080" y="3572764"/>
            <a:ext cx="190147" cy="197732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2464686" y="3942433"/>
            <a:ext cx="190147" cy="197732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7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377093" y="3622929"/>
            <a:ext cx="760589" cy="790930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18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1390247" y="3620289"/>
            <a:ext cx="760589" cy="782692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8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57207" y="374222"/>
            <a:ext cx="31255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FF00"/>
                </a:solidFill>
              </a:rPr>
              <a:t>就業認證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直播</a:t>
            </a:r>
            <a:endParaRPr lang="en-US" altLang="zh-TW" sz="2800" b="1" dirty="0" smtClean="0">
              <a:solidFill>
                <a:srgbClr val="FFFF00"/>
              </a:solidFill>
            </a:endParaRPr>
          </a:p>
          <a:p>
            <a:r>
              <a:rPr lang="en-US" altLang="zh-TW" sz="2800" b="1" dirty="0" smtClean="0">
                <a:solidFill>
                  <a:srgbClr val="FFFF00"/>
                </a:solidFill>
              </a:rPr>
              <a:t>	-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Java</a:t>
            </a:r>
            <a:r>
              <a:rPr lang="zh-TW" altLang="en-US" sz="2800" b="1" dirty="0">
                <a:solidFill>
                  <a:srgbClr val="FFFF00"/>
                </a:solidFill>
              </a:rPr>
              <a:t>程式開發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31257" y="458381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如果沒聽到音樂，要趕緊調整喔！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3934" y="3114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有問題不懂的同學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歡迎用聊天傳給我喔。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1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51435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24D5A1CF-9A93-4BA6-AAD1-B9AC8BA6F6FC}"/>
              </a:ext>
            </a:extLst>
          </p:cNvPr>
          <p:cNvSpPr txBox="1"/>
          <p:nvPr/>
        </p:nvSpPr>
        <p:spPr>
          <a:xfrm>
            <a:off x="4264490" y="1100005"/>
            <a:ext cx="39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中場休息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10</a:t>
            </a:r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分鐘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</a:t>
            </a:r>
            <a:endParaRPr lang="zh-CN" altLang="en-US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2" name="Google Shape;48;p7">
            <a:extLst>
              <a:ext uri="{FF2B5EF4-FFF2-40B4-BE49-F238E27FC236}">
                <a16:creationId xmlns:a16="http://schemas.microsoft.com/office/drawing/2014/main" id="{6F20CAC0-3CFC-40D9-A70F-F869107D91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09" y="1100005"/>
            <a:ext cx="31432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966B757-10BA-4498-BEBB-A5C335277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6814178" y="2079405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5</a:t>
            </a:r>
            <a:endParaRPr lang="zh-TW" altLang="en-US" sz="36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7827332" y="2079405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6398090" y="2228850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6396696" y="2598519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9A7D633A-BEDD-4346-9FD9-ECED3AA1BD2D}"/>
              </a:ext>
            </a:extLst>
          </p:cNvPr>
          <p:cNvSpPr txBox="1"/>
          <p:nvPr/>
        </p:nvSpPr>
        <p:spPr>
          <a:xfrm>
            <a:off x="5084953" y="3579962"/>
            <a:ext cx="395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繼續上課囉</a:t>
            </a:r>
            <a:r>
              <a:rPr lang="en-US" altLang="zh-TW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!!!</a:t>
            </a:r>
            <a:endParaRPr lang="zh-CN" altLang="en-US" sz="4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5514EF1-8D9D-4653-8E21-A67F7FE5719F}"/>
              </a:ext>
            </a:extLst>
          </p:cNvPr>
          <p:cNvSpPr txBox="1"/>
          <p:nvPr/>
        </p:nvSpPr>
        <p:spPr>
          <a:xfrm>
            <a:off x="5084953" y="4202922"/>
            <a:ext cx="395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記得回來呀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~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4309103" y="2088930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5322257" y="2088930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9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68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51435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24D5A1CF-9A93-4BA6-AAD1-B9AC8BA6F6FC}"/>
              </a:ext>
            </a:extLst>
          </p:cNvPr>
          <p:cNvSpPr txBox="1"/>
          <p:nvPr/>
        </p:nvSpPr>
        <p:spPr>
          <a:xfrm>
            <a:off x="4264490" y="1100005"/>
            <a:ext cx="39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中場休息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10</a:t>
            </a:r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分鐘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</a:t>
            </a:r>
            <a:endParaRPr lang="zh-CN" altLang="en-US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2" name="Google Shape;48;p7">
            <a:extLst>
              <a:ext uri="{FF2B5EF4-FFF2-40B4-BE49-F238E27FC236}">
                <a16:creationId xmlns:a16="http://schemas.microsoft.com/office/drawing/2014/main" id="{6F20CAC0-3CFC-40D9-A70F-F869107D91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09" y="1100005"/>
            <a:ext cx="31432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966B757-10BA-4498-BEBB-A5C335277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6814178" y="2079405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5</a:t>
            </a:r>
            <a:endParaRPr lang="zh-TW" altLang="en-US" sz="36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7827332" y="2079405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6398090" y="2228850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6396696" y="2598519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9A7D633A-BEDD-4346-9FD9-ECED3AA1BD2D}"/>
              </a:ext>
            </a:extLst>
          </p:cNvPr>
          <p:cNvSpPr txBox="1"/>
          <p:nvPr/>
        </p:nvSpPr>
        <p:spPr>
          <a:xfrm>
            <a:off x="5084953" y="3579962"/>
            <a:ext cx="395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繼續上課囉</a:t>
            </a:r>
            <a:r>
              <a:rPr lang="en-US" altLang="zh-TW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!!!</a:t>
            </a:r>
            <a:endParaRPr lang="zh-CN" altLang="en-US" sz="4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5514EF1-8D9D-4653-8E21-A67F7FE5719F}"/>
              </a:ext>
            </a:extLst>
          </p:cNvPr>
          <p:cNvSpPr txBox="1"/>
          <p:nvPr/>
        </p:nvSpPr>
        <p:spPr>
          <a:xfrm>
            <a:off x="5084953" y="4202922"/>
            <a:ext cx="395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記得回來呀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~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4309103" y="2088930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5322257" y="2088930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358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3" name="PA-文本框 31">
            <a:extLst>
              <a:ext uri="{FF2B5EF4-FFF2-40B4-BE49-F238E27FC236}">
                <a16:creationId xmlns:a16="http://schemas.microsoft.com/office/drawing/2014/main" id="{CB0D3FA8-541E-4BBC-8BFA-422B4B7400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7788" y="2132170"/>
            <a:ext cx="353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spc="300" dirty="0" smtClean="0">
                <a:solidFill>
                  <a:schemeClr val="bg1"/>
                </a:solidFill>
                <a:cs typeface="+mn-ea"/>
                <a:sym typeface="+mn-lt"/>
              </a:rPr>
              <a:t>下次</a:t>
            </a:r>
            <a:r>
              <a:rPr lang="zh-TW" altLang="en-US" sz="2800" spc="300" dirty="0">
                <a:solidFill>
                  <a:schemeClr val="bg1"/>
                </a:solidFill>
                <a:cs typeface="+mn-ea"/>
                <a:sym typeface="+mn-lt"/>
              </a:rPr>
              <a:t>上課</a:t>
            </a:r>
            <a:endParaRPr lang="zh-CN" altLang="en-US" sz="28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BA48159-B5E0-45B4-AEE9-A7430FFC3ACC}"/>
              </a:ext>
            </a:extLst>
          </p:cNvPr>
          <p:cNvSpPr/>
          <p:nvPr/>
        </p:nvSpPr>
        <p:spPr>
          <a:xfrm>
            <a:off x="427788" y="895077"/>
            <a:ext cx="3712212" cy="1080109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下課囉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A905464-F2FD-443F-895F-8059530A5CD9}"/>
              </a:ext>
            </a:extLst>
          </p:cNvPr>
          <p:cNvSpPr/>
          <p:nvPr/>
        </p:nvSpPr>
        <p:spPr>
          <a:xfrm>
            <a:off x="2473904" y="2834623"/>
            <a:ext cx="683134" cy="1044377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F98A823-0FAC-4AED-8B58-36318D09CEDA}"/>
              </a:ext>
            </a:extLst>
          </p:cNvPr>
          <p:cNvSpPr/>
          <p:nvPr/>
        </p:nvSpPr>
        <p:spPr>
          <a:xfrm>
            <a:off x="3182258" y="2834623"/>
            <a:ext cx="683134" cy="103349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4</a:t>
            </a:r>
            <a:endParaRPr lang="zh-TW" altLang="en-US" sz="36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6B2484-2775-4A0E-A653-77A2AC27158C}"/>
              </a:ext>
            </a:extLst>
          </p:cNvPr>
          <p:cNvSpPr/>
          <p:nvPr/>
        </p:nvSpPr>
        <p:spPr>
          <a:xfrm>
            <a:off x="445079" y="2844149"/>
            <a:ext cx="703546" cy="104584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9A0425-AA77-4C7A-9AEB-9266FAF22FC8}"/>
              </a:ext>
            </a:extLst>
          </p:cNvPr>
          <p:cNvSpPr/>
          <p:nvPr/>
        </p:nvSpPr>
        <p:spPr>
          <a:xfrm>
            <a:off x="1172483" y="2844148"/>
            <a:ext cx="703546" cy="103494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6</a:t>
            </a:r>
            <a:endParaRPr lang="zh-TW" altLang="en-US" sz="36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2008016" y="2844148"/>
            <a:ext cx="383518" cy="1023974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17958" y="5260087"/>
            <a:ext cx="3386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就業認證直播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-Java</a:t>
            </a:r>
            <a:r>
              <a:rPr lang="zh-TW" altLang="en-US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</a:t>
            </a:r>
            <a:endParaRPr lang="zh-TW" alt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6635" y="4047355"/>
            <a:ext cx="2916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就業認證直播</a:t>
            </a:r>
          </a:p>
          <a:p>
            <a:r>
              <a:rPr lang="zh-TW" altLang="en-US" b="1" dirty="0">
                <a:solidFill>
                  <a:srgbClr val="FFFF00"/>
                </a:solidFill>
              </a:rPr>
              <a:t>	</a:t>
            </a:r>
            <a:r>
              <a:rPr lang="en-US" altLang="zh-TW" b="1" dirty="0">
                <a:solidFill>
                  <a:srgbClr val="FFFF00"/>
                </a:solidFill>
              </a:rPr>
              <a:t>- Java</a:t>
            </a:r>
            <a:r>
              <a:rPr lang="zh-TW" altLang="en-US" b="1" dirty="0">
                <a:solidFill>
                  <a:srgbClr val="FFFF00"/>
                </a:solidFill>
              </a:rPr>
              <a:t>程式開發</a:t>
            </a:r>
          </a:p>
        </p:txBody>
      </p:sp>
    </p:spTree>
    <p:extLst>
      <p:ext uri="{BB962C8B-B14F-4D97-AF65-F5344CB8AC3E}">
        <p14:creationId xmlns:p14="http://schemas.microsoft.com/office/powerpoint/2010/main" val="413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4920</TotalTime>
  <Words>109</Words>
  <Application>Microsoft Office PowerPoint</Application>
  <PresentationFormat>如螢幕大小 (16:9)</PresentationFormat>
  <Paragraphs>40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等线</vt:lpstr>
      <vt:lpstr>微软雅黑</vt:lpstr>
      <vt:lpstr>宋体</vt:lpstr>
      <vt:lpstr>微軟正黑體</vt:lpstr>
      <vt:lpstr>新細明體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155</cp:revision>
  <dcterms:created xsi:type="dcterms:W3CDTF">2019-10-17T14:20:40Z</dcterms:created>
  <dcterms:modified xsi:type="dcterms:W3CDTF">2024-06-12T13:44:20Z</dcterms:modified>
</cp:coreProperties>
</file>