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概要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110年11月5日星期五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一直到 </a:t>
            </a:r>
            <a:r>
              <a:rPr lang="en-US" altLang="zh-TW" dirty="0"/>
              <a:t>JDK 1.3 </a:t>
            </a:r>
            <a:r>
              <a:rPr lang="zh-TW" altLang="en-US" dirty="0"/>
              <a:t>為止，都是使用 </a:t>
            </a:r>
            <a:r>
              <a:rPr lang="en-US" altLang="zh-TW" dirty="0"/>
              <a:t>java.io </a:t>
            </a:r>
            <a:r>
              <a:rPr lang="zh-TW" altLang="en-US" dirty="0"/>
              <a:t>下的類別進行 </a:t>
            </a:r>
            <a:r>
              <a:rPr lang="en-US" altLang="zh-TW" dirty="0"/>
              <a:t>I/O </a:t>
            </a:r>
            <a:r>
              <a:rPr lang="zh-TW" altLang="en-US" dirty="0"/>
              <a:t>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r>
              <a:rPr lang="en-US" altLang="zh-TW" dirty="0" smtClean="0"/>
              <a:t>JDK </a:t>
            </a:r>
            <a:r>
              <a:rPr lang="en-US" altLang="zh-TW" dirty="0"/>
              <a:t>1.4 </a:t>
            </a:r>
            <a:r>
              <a:rPr lang="zh-TW" altLang="en-US" dirty="0"/>
              <a:t>之後提供了 </a:t>
            </a:r>
            <a:r>
              <a:rPr lang="en-US" altLang="zh-TW" dirty="0"/>
              <a:t>NIO</a:t>
            </a:r>
            <a:endParaRPr lang="en-US" altLang="zh-TW" dirty="0" smtClean="0"/>
          </a:p>
          <a:p>
            <a:r>
              <a:rPr lang="en-US" altLang="zh-TW" dirty="0" smtClean="0"/>
              <a:t>JDK1.7</a:t>
            </a:r>
            <a:r>
              <a:rPr lang="zh-TW" altLang="en-US" dirty="0"/>
              <a:t>提出了</a:t>
            </a:r>
            <a:r>
              <a:rPr lang="en-US" altLang="zh-TW" dirty="0"/>
              <a:t>NIO2</a:t>
            </a:r>
            <a:r>
              <a:rPr lang="zh-TW" altLang="en-US" dirty="0"/>
              <a:t>檔案系統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這些類別都被放在 </a:t>
            </a:r>
            <a:r>
              <a:rPr lang="en-US" altLang="zh-TW" dirty="0" err="1"/>
              <a:t>java.nio</a:t>
            </a:r>
            <a:r>
              <a:rPr lang="en-US" altLang="zh-TW" dirty="0"/>
              <a:t> </a:t>
            </a:r>
            <a:r>
              <a:rPr lang="zh-TW" altLang="en-US" dirty="0"/>
              <a:t>下，一般來說，使用 </a:t>
            </a:r>
            <a:r>
              <a:rPr lang="en-US" altLang="zh-TW" dirty="0" err="1"/>
              <a:t>java.nio</a:t>
            </a:r>
            <a:r>
              <a:rPr lang="en-US" altLang="zh-TW" dirty="0"/>
              <a:t> </a:t>
            </a:r>
            <a:r>
              <a:rPr lang="zh-TW" altLang="en-US" dirty="0"/>
              <a:t>類別操作檔案系統，會比使用 </a:t>
            </a:r>
            <a:r>
              <a:rPr lang="en-US" altLang="zh-TW" dirty="0"/>
              <a:t>java.io </a:t>
            </a:r>
            <a:r>
              <a:rPr lang="zh-TW" altLang="en-US" dirty="0"/>
              <a:t>效率來的高且方便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取代了</a:t>
            </a:r>
            <a:r>
              <a:rPr lang="zh-TW" altLang="en-US" dirty="0"/>
              <a:t>預設檔案系統進行各種輸入</a:t>
            </a:r>
            <a:r>
              <a:rPr lang="en-US" altLang="zh-TW" dirty="0"/>
              <a:t>/</a:t>
            </a:r>
            <a:r>
              <a:rPr lang="zh-TW" altLang="en-US" dirty="0"/>
              <a:t>輸出的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簡化</a:t>
            </a:r>
            <a:r>
              <a:rPr lang="zh-TW" altLang="en-US" dirty="0"/>
              <a:t>現有的文件輸入</a:t>
            </a:r>
            <a:r>
              <a:rPr lang="en-US" altLang="zh-TW" dirty="0"/>
              <a:t>/</a:t>
            </a:r>
            <a:r>
              <a:rPr lang="zh-TW" altLang="en-US" dirty="0"/>
              <a:t>輸出</a:t>
            </a:r>
            <a:r>
              <a:rPr lang="en-US" altLang="zh-TW" dirty="0"/>
              <a:t>API</a:t>
            </a:r>
            <a:r>
              <a:rPr lang="zh-TW" altLang="en-US" dirty="0" smtClean="0"/>
              <a:t>操作。</a:t>
            </a:r>
            <a:endParaRPr lang="en-US" altLang="zh-TW" dirty="0" smtClean="0"/>
          </a:p>
          <a:p>
            <a:r>
              <a:rPr lang="zh-TW" altLang="en-US" dirty="0" smtClean="0"/>
              <a:t>增加</a:t>
            </a:r>
            <a:r>
              <a:rPr lang="zh-TW" altLang="en-US" dirty="0"/>
              <a:t>了許多過去沒有提供的檔案系統存取功能。</a:t>
            </a:r>
          </a:p>
        </p:txBody>
      </p:sp>
    </p:spTree>
    <p:extLst>
      <p:ext uri="{BB962C8B-B14F-4D97-AF65-F5344CB8AC3E}">
        <p14:creationId xmlns:p14="http://schemas.microsoft.com/office/powerpoint/2010/main" val="138191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先從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談起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開檔前先要知道檔案系統的結構！</a:t>
            </a:r>
            <a:endParaRPr lang="en-US" altLang="zh-TW" dirty="0" smtClean="0"/>
          </a:p>
          <a:p>
            <a:r>
              <a:rPr lang="zh-TW" altLang="en-US" dirty="0" smtClean="0"/>
              <a:t>了解 </a:t>
            </a:r>
            <a:r>
              <a:rPr lang="en-US" altLang="zh-TW" dirty="0" smtClean="0"/>
              <a:t>Path (directory)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 smtClean="0"/>
              <a:t>Path</a:t>
            </a:r>
            <a:r>
              <a:rPr lang="zh-TW" altLang="en-US" dirty="0" smtClean="0"/>
              <a:t>：也就是目錄、資料夾、路徑</a:t>
            </a:r>
            <a:r>
              <a:rPr lang="en-US" altLang="zh-TW" dirty="0" smtClean="0"/>
              <a:t>….</a:t>
            </a:r>
          </a:p>
          <a:p>
            <a:pPr lvl="1"/>
            <a:r>
              <a:rPr lang="en-US" altLang="zh-TW" dirty="0" smtClean="0"/>
              <a:t>File</a:t>
            </a:r>
            <a:r>
              <a:rPr lang="zh-TW" altLang="en-US" dirty="0" smtClean="0"/>
              <a:t>：檔案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/>
              <a:t>樹狀結構</a:t>
            </a:r>
            <a:r>
              <a:rPr lang="zh-TW" altLang="en-US" dirty="0" smtClean="0"/>
              <a:t>是基本常識！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934" y="1731620"/>
            <a:ext cx="6627114" cy="4740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272784" y="1729524"/>
            <a:ext cx="3355848" cy="355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773168" y="2006157"/>
            <a:ext cx="1316736" cy="1046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1181" y="3465576"/>
            <a:ext cx="5629275" cy="4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25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開堂～放狗～啊錯了！ 是開檔～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所謂的</a:t>
            </a:r>
            <a:r>
              <a:rPr lang="en-US" altLang="zh-TW" dirty="0" smtClean="0"/>
              <a:t>I/O</a:t>
            </a:r>
            <a:r>
              <a:rPr lang="zh-TW" altLang="en-US" dirty="0" smtClean="0"/>
              <a:t>就是從這裡開始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40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先把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設定好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 要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類別庫！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接下來設定</a:t>
            </a:r>
            <a:r>
              <a:rPr lang="en-US" altLang="zh-TW" dirty="0" smtClean="0"/>
              <a:t>Path</a:t>
            </a:r>
          </a:p>
          <a:p>
            <a:endParaRPr lang="en-US" altLang="zh-TW" dirty="0"/>
          </a:p>
          <a:p>
            <a:pPr lvl="1"/>
            <a:r>
              <a:rPr lang="zh-TW" altLang="en-US" dirty="0" smtClean="0"/>
              <a:t>假設把下載的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放在</a:t>
            </a:r>
            <a:r>
              <a:rPr lang="en-US" altLang="zh-TW" dirty="0" smtClean="0"/>
              <a:t>D:</a:t>
            </a:r>
            <a:r>
              <a:rPr lang="zh-TW" altLang="en-US" dirty="0" smtClean="0"/>
              <a:t>的跟目錄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27482" y="2531102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9E8F7"/>
                </a:solidFill>
                <a:latin typeface="Consolas" panose="020B0609020204030204" pitchFamily="49" charset="0"/>
              </a:rPr>
              <a:t>nio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9E8F7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82" y="3352990"/>
            <a:ext cx="4800600" cy="371475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3872761" y="2905131"/>
            <a:ext cx="704088" cy="546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576849" y="278861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注意有</a:t>
            </a:r>
            <a:r>
              <a:rPr lang="en-US" altLang="zh-TW" dirty="0" smtClean="0"/>
              <a:t>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24590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3817</TotalTime>
  <Words>197</Words>
  <Application>Microsoft Office PowerPoint</Application>
  <PresentationFormat>寬螢幕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Consolas</vt:lpstr>
      <vt:lpstr>Trebuchet MS</vt:lpstr>
      <vt:lpstr>Wingdings 3</vt:lpstr>
      <vt:lpstr>多面向</vt:lpstr>
      <vt:lpstr>NIO2概要</vt:lpstr>
      <vt:lpstr>NIO2簡介</vt:lpstr>
      <vt:lpstr>先從Path與File談起</vt:lpstr>
      <vt:lpstr>開堂～放狗～啊錯了！ 是開檔～</vt:lpstr>
      <vt:lpstr>先把Path設定好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101</cp:revision>
  <dcterms:created xsi:type="dcterms:W3CDTF">2020-12-09T08:06:07Z</dcterms:created>
  <dcterms:modified xsi:type="dcterms:W3CDTF">2021-11-05T08:21:38Z</dcterms:modified>
</cp:coreProperties>
</file>