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4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投影片下載網址</a:t>
            </a:r>
            <a:r>
              <a:rPr lang="en-US" altLang="zh-TW" dirty="0" smtClean="0"/>
              <a:t>https://reurl.cc/RblZ0z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110年11月27日星期六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62460" y="115300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投影片下載網址</a:t>
            </a:r>
            <a:r>
              <a:rPr lang="en-US" altLang="zh-TW" dirty="0" smtClean="0"/>
              <a:t>https://reurl.cc/RblZ0z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6" y="532215"/>
            <a:ext cx="1723369" cy="17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，則結束遊戲，顯示最多正確位數的數字。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7495" y="578644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11892" y="45990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04646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04646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83266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3188016" y="4415726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4245568" y="5436960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338699" y="52224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74821" y="4392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8652" y="1505837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8652" y="2547804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8652" y="3539185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8376" y="5595561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4401504" y="2219001"/>
            <a:ext cx="1395792" cy="3824900"/>
          </a:xfrm>
          <a:prstGeom prst="bentConnector3">
            <a:avLst>
              <a:gd name="adj1" fmla="val -2495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27463" y="4572000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>
            <a:off x="4404168" y="2098420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4404168" y="3089801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4404168" y="4081182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4404168" y="1001776"/>
            <a:ext cx="0" cy="5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5620320" y="4845354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4884635" y="1891911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0~10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598920" y="2470701"/>
            <a:ext cx="5593080" cy="4154984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4707</TotalTime>
  <Words>1038</Words>
  <Application>Microsoft Office PowerPoint</Application>
  <PresentationFormat>寬螢幕</PresentationFormat>
  <Paragraphs>166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137</cp:revision>
  <dcterms:created xsi:type="dcterms:W3CDTF">2020-12-09T08:06:07Z</dcterms:created>
  <dcterms:modified xsi:type="dcterms:W3CDTF">2021-11-27T04:14:47Z</dcterms:modified>
</cp:coreProperties>
</file>