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6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來寫個好玩的吧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110年12月8日星期三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</a:t>
            </a:r>
            <a:r>
              <a:rPr lang="en-US" altLang="zh-TW" dirty="0"/>
              <a:t>n</a:t>
            </a:r>
            <a:r>
              <a:rPr lang="zh-TW" altLang="en-US" dirty="0"/>
              <a:t>位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位數字開始。</a:t>
            </a:r>
            <a:endParaRPr lang="en-US" altLang="zh-TW" dirty="0" smtClean="0"/>
          </a:p>
          <a:p>
            <a:r>
              <a:rPr lang="zh-TW" altLang="en-US" dirty="0"/>
              <a:t>玩家按下</a:t>
            </a:r>
            <a:r>
              <a:rPr lang="en-US" altLang="zh-TW" dirty="0"/>
              <a:t>Enter</a:t>
            </a:r>
            <a:r>
              <a:rPr lang="zh-TW" altLang="en-US" dirty="0"/>
              <a:t>後把字</a:t>
            </a:r>
            <a:r>
              <a:rPr lang="zh-TW" altLang="en-US" dirty="0" smtClean="0"/>
              <a:t>消除。</a:t>
            </a:r>
            <a:endParaRPr lang="en-US" altLang="zh-TW" dirty="0" smtClean="0"/>
          </a:p>
          <a:p>
            <a:r>
              <a:rPr lang="zh-TW" altLang="en-US" dirty="0"/>
              <a:t>讓玩家重新輸入剛才的數字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如果輸入正確</a:t>
            </a:r>
            <a:r>
              <a:rPr lang="zh-TW" altLang="en-US" dirty="0" smtClean="0"/>
              <a:t>，則位數增加。</a:t>
            </a:r>
            <a:endParaRPr lang="en-US" altLang="zh-TW" dirty="0" smtClean="0"/>
          </a:p>
          <a:p>
            <a:r>
              <a:rPr lang="zh-TW" altLang="en-US" dirty="0" smtClean="0"/>
              <a:t>如果錯誤則減一位數。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錯誤三次</a:t>
            </a:r>
            <a:r>
              <a:rPr lang="zh-TW" altLang="en-US" dirty="0" smtClean="0"/>
              <a:t>，則結束遊戲，顯示最多正確位數的數字。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4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2640" y="951367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65374" y="786494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042980" y="3169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8328" y="383383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兩個字串是否相同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67495" y="578644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11892" y="45990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300" y="1304638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688" y="2255196"/>
            <a:ext cx="2788920" cy="64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顯示新的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後清除畫面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329" y="5048124"/>
            <a:ext cx="1856232" cy="73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猜錯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減少位數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5" idx="3"/>
          </p:cNvCxnSpPr>
          <p:nvPr/>
        </p:nvCxnSpPr>
        <p:spPr>
          <a:xfrm flipH="1" flipV="1">
            <a:off x="4620415" y="957120"/>
            <a:ext cx="4092146" cy="4457807"/>
          </a:xfrm>
          <a:prstGeom prst="bentConnector3">
            <a:avLst>
              <a:gd name="adj1" fmla="val -5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8041" y="3941065"/>
            <a:ext cx="1874520" cy="65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chemeClr val="tx1"/>
                </a:solidFill>
              </a:rPr>
              <a:t>猜對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增加位數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2" idx="0"/>
          </p:cNvCxnSpPr>
          <p:nvPr/>
        </p:nvCxnSpPr>
        <p:spPr>
          <a:xfrm>
            <a:off x="4611816" y="1897221"/>
            <a:ext cx="1332" cy="35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45" idx="0"/>
          </p:cNvCxnSpPr>
          <p:nvPr/>
        </p:nvCxnSpPr>
        <p:spPr>
          <a:xfrm>
            <a:off x="4613148" y="2900391"/>
            <a:ext cx="0" cy="273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1" idx="0"/>
          </p:cNvCxnSpPr>
          <p:nvPr/>
        </p:nvCxnSpPr>
        <p:spPr>
          <a:xfrm flipH="1">
            <a:off x="4611816" y="709168"/>
            <a:ext cx="2664" cy="59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16" idx="1"/>
          </p:cNvCxnSpPr>
          <p:nvPr/>
        </p:nvCxnSpPr>
        <p:spPr>
          <a:xfrm>
            <a:off x="5830632" y="4265817"/>
            <a:ext cx="1007409" cy="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6" idx="0"/>
            <a:endCxn id="4" idx="3"/>
          </p:cNvCxnSpPr>
          <p:nvPr/>
        </p:nvCxnSpPr>
        <p:spPr>
          <a:xfrm rot="16200000" flipV="1">
            <a:off x="4791955" y="957719"/>
            <a:ext cx="2819072" cy="31476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18688" y="3173745"/>
            <a:ext cx="2788920" cy="42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5" idx="2"/>
            <a:endCxn id="7" idx="0"/>
          </p:cNvCxnSpPr>
          <p:nvPr/>
        </p:nvCxnSpPr>
        <p:spPr>
          <a:xfrm>
            <a:off x="4613148" y="3601017"/>
            <a:ext cx="1332" cy="232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/>
          <p:cNvSpPr/>
          <p:nvPr/>
        </p:nvSpPr>
        <p:spPr>
          <a:xfrm>
            <a:off x="3395664" y="498294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次了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>
            <a:stCxn id="7" idx="2"/>
            <a:endCxn id="84" idx="0"/>
          </p:cNvCxnSpPr>
          <p:nvPr/>
        </p:nvCxnSpPr>
        <p:spPr>
          <a:xfrm flipH="1">
            <a:off x="4611816" y="4697800"/>
            <a:ext cx="2664" cy="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4" idx="3"/>
            <a:endCxn id="14" idx="1"/>
          </p:cNvCxnSpPr>
          <p:nvPr/>
        </p:nvCxnSpPr>
        <p:spPr>
          <a:xfrm>
            <a:off x="5827968" y="5414927"/>
            <a:ext cx="102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6040824" y="50772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4042980" y="61634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97" name="直線單箭頭接點 96"/>
          <p:cNvCxnSpPr>
            <a:stCxn id="84" idx="2"/>
            <a:endCxn id="96" idx="0"/>
          </p:cNvCxnSpPr>
          <p:nvPr/>
        </p:nvCxnSpPr>
        <p:spPr>
          <a:xfrm>
            <a:off x="4611816" y="5846910"/>
            <a:ext cx="2664" cy="31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92868" y="3955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寫成函式，呼叫後回傳產生的新字串。</a:t>
            </a:r>
            <a:endParaRPr lang="en-US" altLang="zh-TW" dirty="0" smtClean="0"/>
          </a:p>
          <a:p>
            <a:r>
              <a:rPr lang="zh-TW" altLang="en-US" dirty="0"/>
              <a:t>參數為整數</a:t>
            </a:r>
            <a:r>
              <a:rPr lang="en-US" altLang="zh-TW" dirty="0"/>
              <a:t>n</a:t>
            </a:r>
            <a:r>
              <a:rPr lang="zh-TW" altLang="en-US" dirty="0" smtClean="0"/>
              <a:t>，表示需產生幾位數字。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2936" y="3294285"/>
            <a:ext cx="6608064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newdigit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newdigit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3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連續換行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次，讓你看不到就好。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3293840"/>
            <a:ext cx="60960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8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8392" y="86916"/>
            <a:ext cx="7961376" cy="67710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4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請記住：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  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按下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[Enter]"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answer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正確！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錯誤！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"!!!!!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遊戲結束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!!!!!"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98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又幾</a:t>
            </a:r>
            <a:r>
              <a:rPr lang="en-US" altLang="zh-TW" dirty="0" smtClean="0"/>
              <a:t>B ???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6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?A?B</a:t>
            </a:r>
            <a:r>
              <a:rPr lang="zh-TW" altLang="en-US" dirty="0" smtClean="0"/>
              <a:t> 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隨機產生一個四位數字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玩家每次猜</a:t>
            </a:r>
            <a:r>
              <a:rPr lang="en-US" altLang="zh-TW" dirty="0"/>
              <a:t>4</a:t>
            </a:r>
            <a:r>
              <a:rPr lang="zh-TW" altLang="en-US" dirty="0" smtClean="0"/>
              <a:t>個數。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如果有相同數字在相同位置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如果有相同數字在不同位置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最終要猜</a:t>
            </a:r>
            <a:r>
              <a:rPr lang="zh-TW" altLang="en-US" dirty="0" smtClean="0"/>
              <a:t>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zh-TW" altLang="en-US" dirty="0"/>
              <a:t>數字與位置都正確</a:t>
            </a:r>
          </a:p>
        </p:txBody>
      </p:sp>
    </p:spTree>
    <p:extLst>
      <p:ext uri="{BB962C8B-B14F-4D97-AF65-F5344CB8AC3E}">
        <p14:creationId xmlns:p14="http://schemas.microsoft.com/office/powerpoint/2010/main" val="16500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404646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046463" y="204837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832668" y="6096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3188016" y="4415726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4A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>
            <a:stCxn id="5" idx="2"/>
            <a:endCxn id="16" idx="0"/>
          </p:cNvCxnSpPr>
          <p:nvPr/>
        </p:nvCxnSpPr>
        <p:spPr>
          <a:xfrm rot="5400000">
            <a:off x="4245568" y="5436960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338699" y="52224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74821" y="4392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8652" y="1505837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產生不重複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8652" y="2547804"/>
            <a:ext cx="2171032" cy="541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</a:t>
            </a: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8652" y="3539185"/>
            <a:ext cx="2171032" cy="541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算算</a:t>
            </a:r>
            <a:r>
              <a:rPr lang="en-US" altLang="zh-TW" dirty="0" smtClean="0">
                <a:solidFill>
                  <a:schemeClr val="tx1"/>
                </a:solidFill>
              </a:rPr>
              <a:t>?A?B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08376" y="5595561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產生不重複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6" idx="3"/>
            <a:endCxn id="56" idx="3"/>
          </p:cNvCxnSpPr>
          <p:nvPr/>
        </p:nvCxnSpPr>
        <p:spPr>
          <a:xfrm flipH="1" flipV="1">
            <a:off x="4401504" y="2219001"/>
            <a:ext cx="1395792" cy="3824900"/>
          </a:xfrm>
          <a:prstGeom prst="bentConnector3">
            <a:avLst>
              <a:gd name="adj1" fmla="val -2495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27463" y="4572000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en-US" altLang="zh-TW" dirty="0" err="1" smtClean="0">
                <a:solidFill>
                  <a:schemeClr val="tx1"/>
                </a:solidFill>
              </a:rPr>
              <a:t>xAxB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9" idx="2"/>
            <a:endCxn id="12" idx="0"/>
          </p:cNvCxnSpPr>
          <p:nvPr/>
        </p:nvCxnSpPr>
        <p:spPr>
          <a:xfrm>
            <a:off x="4404168" y="2098420"/>
            <a:ext cx="0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2"/>
            <a:endCxn id="13" idx="0"/>
          </p:cNvCxnSpPr>
          <p:nvPr/>
        </p:nvCxnSpPr>
        <p:spPr>
          <a:xfrm>
            <a:off x="4404168" y="3089801"/>
            <a:ext cx="0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5" idx="0"/>
          </p:cNvCxnSpPr>
          <p:nvPr/>
        </p:nvCxnSpPr>
        <p:spPr>
          <a:xfrm>
            <a:off x="4404168" y="4081182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2"/>
            <a:endCxn id="9" idx="0"/>
          </p:cNvCxnSpPr>
          <p:nvPr/>
        </p:nvCxnSpPr>
        <p:spPr>
          <a:xfrm>
            <a:off x="4404168" y="1001776"/>
            <a:ext cx="0" cy="50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7" idx="1"/>
          </p:cNvCxnSpPr>
          <p:nvPr/>
        </p:nvCxnSpPr>
        <p:spPr>
          <a:xfrm flipV="1">
            <a:off x="5620320" y="4845354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7" idx="0"/>
            <a:endCxn id="78" idx="3"/>
          </p:cNvCxnSpPr>
          <p:nvPr/>
        </p:nvCxnSpPr>
        <p:spPr>
          <a:xfrm rot="16200000" flipV="1">
            <a:off x="4884635" y="1891911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如何產生不重複四位數字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/>
          <a:lstStyle/>
          <a:p>
            <a:r>
              <a:rPr lang="zh-TW" altLang="en-US" dirty="0" smtClean="0"/>
              <a:t>洗</a:t>
            </a:r>
            <a:r>
              <a:rPr lang="zh-TW" altLang="en-US" dirty="0"/>
              <a:t>牌的步驟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先</a:t>
            </a:r>
            <a:r>
              <a:rPr lang="en-US" altLang="zh-TW" dirty="0"/>
              <a:t>import </a:t>
            </a:r>
            <a:r>
              <a:rPr lang="en-US" altLang="zh-TW" dirty="0" smtClean="0"/>
              <a:t>random</a:t>
            </a:r>
          </a:p>
          <a:p>
            <a:pPr lvl="1"/>
            <a:r>
              <a:rPr lang="zh-TW" altLang="en-US" dirty="0" smtClean="0"/>
              <a:t>執行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random.sample</a:t>
            </a:r>
            <a:r>
              <a:rPr lang="en-US" altLang="zh-TW" dirty="0" smtClean="0"/>
              <a:t>(‘0123456789’, 4)</a:t>
            </a:r>
            <a:r>
              <a:rPr lang="zh-TW" altLang="en-US" dirty="0" smtClean="0"/>
              <a:t>即可洗牌</a:t>
            </a:r>
            <a:r>
              <a:rPr lang="zh-TW" altLang="en-US" dirty="0"/>
              <a:t>取得</a:t>
            </a:r>
            <a:r>
              <a:rPr lang="en-US" altLang="zh-TW" dirty="0"/>
              <a:t>4</a:t>
            </a:r>
            <a:r>
              <a:rPr lang="zh-TW" altLang="en-US" dirty="0"/>
              <a:t>個不重覆數字的</a:t>
            </a:r>
            <a:r>
              <a:rPr lang="en-US" altLang="zh-TW" dirty="0"/>
              <a:t>List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958584" y="461960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產生兩個</a:t>
            </a:r>
            <a:r>
              <a:rPr lang="en-US" altLang="zh-TW" dirty="0" smtClean="0">
                <a:solidFill>
                  <a:schemeClr val="bg1"/>
                </a:solidFill>
              </a:rPr>
              <a:t>0~10</a:t>
            </a:r>
            <a:r>
              <a:rPr lang="zh-TW" altLang="en-US" dirty="0" smtClean="0">
                <a:solidFill>
                  <a:schemeClr val="bg1"/>
                </a:solidFill>
              </a:rPr>
              <a:t>的隨機數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23" y="2939540"/>
            <a:ext cx="4876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如何檢查幾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184" y="2020825"/>
            <a:ext cx="6025896" cy="4020538"/>
          </a:xfrm>
        </p:spPr>
        <p:txBody>
          <a:bodyPr/>
          <a:lstStyle/>
          <a:p>
            <a:r>
              <a:rPr lang="zh-TW" altLang="en-US" dirty="0" smtClean="0"/>
              <a:t>用兩個變數</a:t>
            </a:r>
            <a:r>
              <a:rPr lang="zh-TW" altLang="en-US" dirty="0" smtClean="0"/>
              <a:t>存放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 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err="1"/>
              <a:t>guessStr</a:t>
            </a:r>
            <a:r>
              <a:rPr lang="zh-TW" altLang="en-US" dirty="0"/>
              <a:t>存放輸入的數字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還是字串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/>
              <a:t>再</a:t>
            </a:r>
            <a:r>
              <a:rPr lang="zh-TW" altLang="en-US" dirty="0" smtClean="0"/>
              <a:t>將</a:t>
            </a:r>
            <a:r>
              <a:rPr lang="zh-TW" altLang="en-US" dirty="0" smtClean="0"/>
              <a:t>輸入的字串改</a:t>
            </a:r>
            <a:r>
              <a:rPr lang="zh-TW" altLang="en-US" dirty="0" smtClean="0"/>
              <a:t>回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存在</a:t>
            </a:r>
            <a:r>
              <a:rPr lang="en-US" altLang="zh-TW" dirty="0" smtClean="0"/>
              <a:t>guess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r>
              <a:rPr lang="zh-TW" altLang="en-US" dirty="0"/>
              <a:t>用一個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每次拿一個</a:t>
            </a:r>
            <a:r>
              <a:rPr lang="en-US" altLang="zh-TW" dirty="0" err="1"/>
              <a:t>ans</a:t>
            </a:r>
            <a:r>
              <a:rPr lang="zh-TW" altLang="en-US" dirty="0"/>
              <a:t>內的數字</a:t>
            </a:r>
            <a:r>
              <a:rPr lang="zh-TW" altLang="en-US" dirty="0" smtClean="0"/>
              <a:t>出來準備跟</a:t>
            </a:r>
            <a:r>
              <a:rPr lang="en-US" altLang="zh-TW" dirty="0"/>
              <a:t>guess</a:t>
            </a:r>
            <a:r>
              <a:rPr lang="zh-TW" altLang="en-US" dirty="0"/>
              <a:t>的數字比較。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再一個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迴圈，依序把</a:t>
            </a:r>
            <a:r>
              <a:rPr lang="en-US" altLang="zh-TW" dirty="0" smtClean="0"/>
              <a:t>guess</a:t>
            </a:r>
            <a:r>
              <a:rPr lang="zh-TW" altLang="en-US" dirty="0" smtClean="0"/>
              <a:t>的數字拿來跟</a:t>
            </a:r>
            <a:r>
              <a:rPr lang="en-US" altLang="zh-TW" dirty="0" err="1" smtClean="0"/>
              <a:t>ans</a:t>
            </a:r>
            <a:r>
              <a:rPr lang="zh-TW" altLang="en-US" dirty="0" smtClean="0"/>
              <a:t>取出的數字比較。</a:t>
            </a:r>
            <a:endParaRPr lang="en-US" altLang="zh-TW" dirty="0" smtClean="0"/>
          </a:p>
          <a:p>
            <a:pPr lvl="1"/>
            <a:r>
              <a:rPr lang="zh-TW" altLang="en-US" dirty="0"/>
              <a:t>如果相同再看看順序是否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lvl="2"/>
            <a:r>
              <a:rPr lang="en-US" altLang="zh-TW" dirty="0" err="1"/>
              <a:t>i</a:t>
            </a:r>
            <a:r>
              <a:rPr lang="en-US" altLang="zh-TW" dirty="0" err="1" smtClean="0"/>
              <a:t>,k</a:t>
            </a:r>
            <a:r>
              <a:rPr lang="zh-TW" altLang="en-US" dirty="0" smtClean="0"/>
              <a:t>一樣</a:t>
            </a:r>
            <a:r>
              <a:rPr lang="zh-TW" altLang="en-US" dirty="0" smtClean="0"/>
              <a:t>表示同位置同數字，所以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++</a:t>
            </a:r>
          </a:p>
          <a:p>
            <a:pPr lvl="2"/>
            <a:r>
              <a:rPr lang="zh-TW" altLang="en-US" dirty="0"/>
              <a:t>不一樣表示不同位置同數字</a:t>
            </a:r>
            <a:r>
              <a:rPr lang="zh-TW" altLang="en-US" dirty="0" smtClean="0"/>
              <a:t>，所以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91" y="2136838"/>
            <a:ext cx="4972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完整程式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不是最佳解。</a:t>
            </a:r>
            <a:endParaRPr lang="en-US" altLang="zh-TW" dirty="0" smtClean="0"/>
          </a:p>
          <a:p>
            <a:r>
              <a:rPr lang="zh-TW" altLang="en-US" dirty="0"/>
              <a:t>也不是最</a:t>
            </a:r>
            <a:r>
              <a:rPr lang="en-US" altLang="zh-TW" dirty="0"/>
              <a:t>Python</a:t>
            </a:r>
            <a:r>
              <a:rPr lang="zh-TW" altLang="en-US" dirty="0"/>
              <a:t>概念的解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高手可以</a:t>
            </a:r>
            <a:r>
              <a:rPr lang="zh-TW" altLang="en-US" dirty="0"/>
              <a:t>用</a:t>
            </a:r>
            <a:r>
              <a:rPr lang="en-US" altLang="zh-TW" dirty="0" smtClean="0"/>
              <a:t>map</a:t>
            </a:r>
            <a:r>
              <a:rPr lang="zh-TW" altLang="en-US" dirty="0"/>
              <a:t>去解。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74" y="463296"/>
            <a:ext cx="6116562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69" y="818388"/>
            <a:ext cx="46577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你的記憶力好嗎？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4859</TotalTime>
  <Words>710</Words>
  <Application>Microsoft Office PowerPoint</Application>
  <PresentationFormat>寬螢幕</PresentationFormat>
  <Paragraphs>116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Consolas</vt:lpstr>
      <vt:lpstr>Trebuchet MS</vt:lpstr>
      <vt:lpstr>Wingdings 3</vt:lpstr>
      <vt:lpstr>多面向</vt:lpstr>
      <vt:lpstr>來寫個好玩的吧</vt:lpstr>
      <vt:lpstr>幾A又幾B ???</vt:lpstr>
      <vt:lpstr>猜數字?A?B 基本說明</vt:lpstr>
      <vt:lpstr>流程圖</vt:lpstr>
      <vt:lpstr>如何產生不重複四位數字</vt:lpstr>
      <vt:lpstr>如何檢查幾A幾B?</vt:lpstr>
      <vt:lpstr>完整程式</vt:lpstr>
      <vt:lpstr>遊戲畫面</vt:lpstr>
      <vt:lpstr>你的記憶力好嗎？</vt:lpstr>
      <vt:lpstr>遊戲說明</vt:lpstr>
      <vt:lpstr>遊戲流程</vt:lpstr>
      <vt:lpstr>產生n位數字串</vt:lpstr>
      <vt:lpstr>清除畫面</vt:lpstr>
      <vt:lpstr>主程式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84</cp:revision>
  <dcterms:created xsi:type="dcterms:W3CDTF">2020-11-15T08:32:50Z</dcterms:created>
  <dcterms:modified xsi:type="dcterms:W3CDTF">2021-12-08T09:46:19Z</dcterms:modified>
</cp:coreProperties>
</file>