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83" r:id="rId12"/>
    <p:sldId id="267" r:id="rId13"/>
    <p:sldId id="268" r:id="rId14"/>
    <p:sldId id="269" r:id="rId15"/>
    <p:sldId id="271" r:id="rId16"/>
    <p:sldId id="272" r:id="rId17"/>
    <p:sldId id="277" r:id="rId18"/>
    <p:sldId id="273" r:id="rId19"/>
    <p:sldId id="307" r:id="rId20"/>
    <p:sldId id="278" r:id="rId21"/>
    <p:sldId id="279" r:id="rId22"/>
    <p:sldId id="274" r:id="rId23"/>
    <p:sldId id="275" r:id="rId24"/>
    <p:sldId id="276" r:id="rId25"/>
    <p:sldId id="266" r:id="rId26"/>
    <p:sldId id="282" r:id="rId27"/>
    <p:sldId id="280" r:id="rId28"/>
    <p:sldId id="285" r:id="rId29"/>
    <p:sldId id="286" r:id="rId30"/>
    <p:sldId id="305" r:id="rId31"/>
    <p:sldId id="288" r:id="rId32"/>
    <p:sldId id="297" r:id="rId33"/>
    <p:sldId id="298" r:id="rId34"/>
    <p:sldId id="299" r:id="rId35"/>
    <p:sldId id="300" r:id="rId36"/>
    <p:sldId id="301" r:id="rId37"/>
    <p:sldId id="289" r:id="rId38"/>
    <p:sldId id="290" r:id="rId39"/>
    <p:sldId id="308" r:id="rId40"/>
    <p:sldId id="311" r:id="rId41"/>
    <p:sldId id="309" r:id="rId42"/>
    <p:sldId id="31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110年1月9日星期六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6" y="1831448"/>
            <a:ext cx="6439936" cy="45249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3287</TotalTime>
  <Words>3753</Words>
  <Application>Microsoft Office PowerPoint</Application>
  <PresentationFormat>寬螢幕</PresentationFormat>
  <Paragraphs>777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91</cp:revision>
  <dcterms:created xsi:type="dcterms:W3CDTF">2020-11-15T08:32:50Z</dcterms:created>
  <dcterms:modified xsi:type="dcterms:W3CDTF">2021-01-09T07:21:34Z</dcterms:modified>
</cp:coreProperties>
</file>