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AF6D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err="1" smtClean="0"/>
              <a:t>Dict</a:t>
            </a:r>
            <a:r>
              <a:rPr lang="zh-TW" altLang="en-US" sz="4800" dirty="0" smtClean="0"/>
              <a:t>字典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給我關鍵字，我給你全世界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110年6月25日星期五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/>
          <p:cNvSpPr/>
          <p:nvPr/>
        </p:nvSpPr>
        <p:spPr>
          <a:xfrm>
            <a:off x="5660967" y="2263501"/>
            <a:ext cx="5153891" cy="4497906"/>
          </a:xfrm>
          <a:prstGeom prst="ellipse">
            <a:avLst/>
          </a:prstGeom>
          <a:solidFill>
            <a:srgbClr val="EAF6D9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zh-TW" altLang="en-US" dirty="0" smtClean="0"/>
              <a:t>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是一種非序列的資料結構</a:t>
            </a:r>
            <a:endParaRPr lang="en-US" altLang="zh-TW" dirty="0" smtClean="0"/>
          </a:p>
          <a:p>
            <a:pPr lvl="1"/>
            <a:r>
              <a:rPr lang="zh-TW" altLang="en-US" b="1" dirty="0"/>
              <a:t>沒有順序！沒有順序！沒有</a:t>
            </a:r>
            <a:r>
              <a:rPr lang="zh-TW" altLang="en-US" b="1" dirty="0" smtClean="0"/>
              <a:t>順序！</a:t>
            </a:r>
            <a:endParaRPr lang="en-US" altLang="zh-TW" b="1" dirty="0" smtClean="0"/>
          </a:p>
          <a:p>
            <a:pPr lvl="1"/>
            <a:r>
              <a:rPr lang="zh-TW" altLang="en-US" dirty="0"/>
              <a:t>所以沒有索引</a:t>
            </a:r>
            <a:r>
              <a:rPr lang="en-US" altLang="zh-TW" dirty="0"/>
              <a:t>(index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，不靠索引存取資料。</a:t>
            </a:r>
            <a:endParaRPr lang="en-US" altLang="zh-TW" dirty="0" smtClean="0"/>
          </a:p>
          <a:p>
            <a:r>
              <a:rPr lang="zh-TW" altLang="en-US" dirty="0" smtClean="0"/>
              <a:t>字典中的資料都是靠 </a:t>
            </a:r>
            <a:r>
              <a:rPr lang="en-US" altLang="zh-TW" b="1" dirty="0" smtClean="0">
                <a:solidFill>
                  <a:srgbClr val="FF0000"/>
                </a:solidFill>
              </a:rPr>
              <a:t>Key : Value </a:t>
            </a:r>
            <a:r>
              <a:rPr lang="zh-TW" altLang="en-US" dirty="0" smtClean="0"/>
              <a:t>成對存在</a:t>
            </a:r>
            <a:endParaRPr lang="en-US" altLang="zh-TW" dirty="0" smtClean="0"/>
          </a:p>
          <a:p>
            <a:r>
              <a:rPr lang="en-US" altLang="zh-TW" sz="2400" b="1" i="1" u="sng" dirty="0" smtClean="0">
                <a:solidFill>
                  <a:srgbClr val="FF0000"/>
                </a:solidFill>
              </a:rPr>
              <a:t>Key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絕不重複！</a:t>
            </a:r>
            <a:endParaRPr lang="en-US" altLang="zh-TW" sz="2400" b="1" i="1" u="sng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Value</a:t>
            </a:r>
            <a:r>
              <a:rPr lang="zh-TW" altLang="en-US" dirty="0" smtClean="0"/>
              <a:t>不限，可重複。</a:t>
            </a:r>
            <a:endParaRPr lang="en-US" altLang="zh-TW" dirty="0" smtClean="0"/>
          </a:p>
          <a:p>
            <a:r>
              <a:rPr lang="zh-TW" altLang="en-US" dirty="0"/>
              <a:t>宣告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en-US" altLang="zh-TW" b="1" dirty="0" err="1" smtClean="0"/>
              <a:t>Dict_name</a:t>
            </a:r>
            <a:r>
              <a:rPr lang="en-US" altLang="zh-TW" b="1" dirty="0" smtClean="0"/>
              <a:t> = { k1:v1,  k2:v2,  k3:v3,  …..,  </a:t>
            </a:r>
            <a:r>
              <a:rPr lang="en-US" altLang="zh-TW" b="1" dirty="0" err="1" smtClean="0"/>
              <a:t>kn:vn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grpSp>
        <p:nvGrpSpPr>
          <p:cNvPr id="6" name="群組 5"/>
          <p:cNvGrpSpPr/>
          <p:nvPr/>
        </p:nvGrpSpPr>
        <p:grpSpPr>
          <a:xfrm>
            <a:off x="6675379" y="5127059"/>
            <a:ext cx="1213658" cy="822959"/>
            <a:chOff x="3333404" y="4623867"/>
            <a:chExt cx="2053243" cy="1286482"/>
          </a:xfrm>
          <a:solidFill>
            <a:schemeClr val="bg2"/>
          </a:solidFill>
        </p:grpSpPr>
        <p:sp>
          <p:nvSpPr>
            <p:cNvPr id="4" name="立方體 3"/>
            <p:cNvSpPr/>
            <p:nvPr/>
          </p:nvSpPr>
          <p:spPr>
            <a:xfrm>
              <a:off x="3333404" y="4754880"/>
              <a:ext cx="2053243" cy="1155469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</a:rPr>
                <a:t>Value4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剪去單一角落矩形 4"/>
            <p:cNvSpPr/>
            <p:nvPr/>
          </p:nvSpPr>
          <p:spPr>
            <a:xfrm>
              <a:off x="3782291" y="4623867"/>
              <a:ext cx="1097280" cy="613151"/>
            </a:xfrm>
            <a:prstGeom prst="snip1Rect">
              <a:avLst>
                <a:gd name="adj" fmla="val 3022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Key4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897086" y="4005045"/>
            <a:ext cx="1213658" cy="822959"/>
            <a:chOff x="3333404" y="4623867"/>
            <a:chExt cx="2053243" cy="1286482"/>
          </a:xfrm>
        </p:grpSpPr>
        <p:sp>
          <p:nvSpPr>
            <p:cNvPr id="8" name="立方體 7"/>
            <p:cNvSpPr/>
            <p:nvPr/>
          </p:nvSpPr>
          <p:spPr>
            <a:xfrm>
              <a:off x="3333404" y="4754880"/>
              <a:ext cx="2053243" cy="1155469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</a:rPr>
                <a:t>Value3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剪去單一角落矩形 8"/>
            <p:cNvSpPr/>
            <p:nvPr/>
          </p:nvSpPr>
          <p:spPr>
            <a:xfrm>
              <a:off x="3782291" y="4623867"/>
              <a:ext cx="1097280" cy="613151"/>
            </a:xfrm>
            <a:prstGeom prst="snip1Rect">
              <a:avLst>
                <a:gd name="adj" fmla="val 30226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Key3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489352" y="3506615"/>
            <a:ext cx="1213658" cy="822959"/>
            <a:chOff x="3333404" y="4623867"/>
            <a:chExt cx="2053243" cy="1286482"/>
          </a:xfrm>
        </p:grpSpPr>
        <p:sp>
          <p:nvSpPr>
            <p:cNvPr id="11" name="立方體 10"/>
            <p:cNvSpPr/>
            <p:nvPr/>
          </p:nvSpPr>
          <p:spPr>
            <a:xfrm>
              <a:off x="3333404" y="4754880"/>
              <a:ext cx="2053243" cy="115546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</a:rPr>
                <a:t>Value1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剪去單一角落矩形 11"/>
            <p:cNvSpPr/>
            <p:nvPr/>
          </p:nvSpPr>
          <p:spPr>
            <a:xfrm>
              <a:off x="3782291" y="4623867"/>
              <a:ext cx="1097280" cy="613151"/>
            </a:xfrm>
            <a:prstGeom prst="snip1Rect">
              <a:avLst>
                <a:gd name="adj" fmla="val 302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Key1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157382" y="2791687"/>
            <a:ext cx="1213658" cy="822959"/>
            <a:chOff x="3333404" y="4623867"/>
            <a:chExt cx="2053243" cy="128648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立方體 13"/>
            <p:cNvSpPr/>
            <p:nvPr/>
          </p:nvSpPr>
          <p:spPr>
            <a:xfrm>
              <a:off x="3333404" y="4754880"/>
              <a:ext cx="2053243" cy="1155469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</a:rPr>
                <a:t>Value2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剪去單一角落矩形 14"/>
            <p:cNvSpPr/>
            <p:nvPr/>
          </p:nvSpPr>
          <p:spPr>
            <a:xfrm>
              <a:off x="3782291" y="4623867"/>
              <a:ext cx="1097280" cy="613151"/>
            </a:xfrm>
            <a:prstGeom prst="snip1Rect">
              <a:avLst>
                <a:gd name="adj" fmla="val 302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Key2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52826" y="5058193"/>
            <a:ext cx="1213658" cy="822959"/>
            <a:chOff x="3333404" y="4623867"/>
            <a:chExt cx="2053243" cy="1286482"/>
          </a:xfrm>
          <a:solidFill>
            <a:srgbClr val="FFCCFF"/>
          </a:solidFill>
        </p:grpSpPr>
        <p:sp>
          <p:nvSpPr>
            <p:cNvPr id="17" name="立方體 16"/>
            <p:cNvSpPr/>
            <p:nvPr/>
          </p:nvSpPr>
          <p:spPr>
            <a:xfrm>
              <a:off x="3333404" y="4754880"/>
              <a:ext cx="2053243" cy="1155469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</a:rPr>
                <a:t>Value5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剪去單一角落矩形 17"/>
            <p:cNvSpPr/>
            <p:nvPr/>
          </p:nvSpPr>
          <p:spPr>
            <a:xfrm>
              <a:off x="3782291" y="4623867"/>
              <a:ext cx="1097280" cy="613151"/>
            </a:xfrm>
            <a:prstGeom prst="snip1Rect">
              <a:avLst>
                <a:gd name="adj" fmla="val 3022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Key5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67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遊戲分數計算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增減與改變字典元素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Dict_name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new_key</a:t>
            </a:r>
            <a:r>
              <a:rPr lang="en-US" altLang="zh-TW" dirty="0" smtClean="0"/>
              <a:t>]=value</a:t>
            </a:r>
          </a:p>
          <a:p>
            <a:pPr lvl="1"/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err="1" smtClean="0"/>
              <a:t>New_key</a:t>
            </a:r>
            <a:r>
              <a:rPr lang="zh-TW" altLang="en-US" dirty="0"/>
              <a:t>必須沒有語字典中重複！</a:t>
            </a:r>
          </a:p>
        </p:txBody>
      </p:sp>
    </p:spTree>
    <p:extLst>
      <p:ext uri="{BB962C8B-B14F-4D97-AF65-F5344CB8AC3E}">
        <p14:creationId xmlns:p14="http://schemas.microsoft.com/office/powerpoint/2010/main" val="355780051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4364</TotalTime>
  <Words>112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Dict字典</vt:lpstr>
      <vt:lpstr>Dict定義</vt:lpstr>
      <vt:lpstr>簡易範例   遊戲分數計算</vt:lpstr>
      <vt:lpstr>增減與改變字典元素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143</cp:revision>
  <dcterms:created xsi:type="dcterms:W3CDTF">2020-11-15T08:32:50Z</dcterms:created>
  <dcterms:modified xsi:type="dcterms:W3CDTF">2021-06-25T09:33:39Z</dcterms:modified>
</cp:coreProperties>
</file>