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61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49002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110年9月25日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102M)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53212" y="3523922"/>
            <a:ext cx="5409245" cy="2833229"/>
            <a:chOff x="153212" y="3523922"/>
            <a:chExt cx="5409245" cy="283322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12" y="3523922"/>
              <a:ext cx="4954416" cy="28332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向右箭號 7"/>
            <p:cNvSpPr/>
            <p:nvPr/>
          </p:nvSpPr>
          <p:spPr>
            <a:xfrm rot="10800000">
              <a:off x="3080874" y="4940536"/>
              <a:ext cx="512064" cy="3355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86444" y="4640776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向右箭號 11"/>
            <p:cNvSpPr/>
            <p:nvPr/>
          </p:nvSpPr>
          <p:spPr>
            <a:xfrm rot="10800000">
              <a:off x="4858369" y="4743382"/>
              <a:ext cx="704088" cy="7816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457" y="2988932"/>
            <a:ext cx="5333822" cy="3673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0800000">
            <a:off x="10685797" y="6189398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893823" y="586768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不要選這個喔！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9032905" y="2871387"/>
            <a:ext cx="151989" cy="187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5" y="3061587"/>
            <a:ext cx="3691512" cy="3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752967" y="3867803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03981" y="3679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29600" y="3061587"/>
            <a:ext cx="4030398" cy="3513772"/>
            <a:chOff x="8229600" y="3061587"/>
            <a:chExt cx="4030398" cy="351377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44" y="3061587"/>
              <a:ext cx="3411654" cy="3513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向右箭號 9"/>
            <p:cNvSpPr/>
            <p:nvPr/>
          </p:nvSpPr>
          <p:spPr>
            <a:xfrm>
              <a:off x="9012766" y="5181903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35456" y="49301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>
              <a:off x="8229600" y="4681728"/>
              <a:ext cx="438912" cy="886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32413" y="3501314"/>
            <a:ext cx="3277491" cy="2770235"/>
            <a:chOff x="3632413" y="3501314"/>
            <a:chExt cx="3277491" cy="27702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413" y="3501314"/>
              <a:ext cx="2686510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0717" y="3501315"/>
            <a:ext cx="3347448" cy="2770235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 smtClean="0"/>
              <a:t>18(2022/3)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可以先跳過，建議直接安裝完整版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fo</a:t>
            </a:r>
            <a:r>
              <a:rPr lang="en-US" altLang="zh-TW" dirty="0" smtClean="0"/>
              <a:t> 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897</TotalTime>
  <Words>954</Words>
  <Application>Microsoft Office PowerPoint</Application>
  <PresentationFormat>寬螢幕</PresentationFormat>
  <Paragraphs>130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常見的Java IDE工具</vt:lpstr>
      <vt:lpstr>Java JDK及Eclipse安裝指引</vt:lpstr>
      <vt:lpstr>JDK安裝指引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Eclipse安裝指引</vt:lpstr>
      <vt:lpstr>Eclipse Java安裝(1/4)</vt:lpstr>
      <vt:lpstr>Eclipse Java安裝(2/4)</vt:lpstr>
      <vt:lpstr>Eclipse Java安裝(3/4)</vt:lpstr>
      <vt:lpstr>Eclipse Java安裝(4/4)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38</cp:revision>
  <dcterms:created xsi:type="dcterms:W3CDTF">2020-11-14T04:56:44Z</dcterms:created>
  <dcterms:modified xsi:type="dcterms:W3CDTF">2021-09-25T05:00:49Z</dcterms:modified>
</cp:coreProperties>
</file>