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9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8" r:id="rId28"/>
    <p:sldId id="269" r:id="rId29"/>
    <p:sldId id="270" r:id="rId30"/>
    <p:sldId id="297" r:id="rId31"/>
    <p:sldId id="280" r:id="rId32"/>
    <p:sldId id="276" r:id="rId33"/>
    <p:sldId id="281" r:id="rId34"/>
    <p:sldId id="278" r:id="rId35"/>
    <p:sldId id="298" r:id="rId36"/>
    <p:sldId id="284" r:id="rId37"/>
    <p:sldId id="279" r:id="rId38"/>
    <p:sldId id="285" r:id="rId39"/>
    <p:sldId id="286" r:id="rId40"/>
    <p:sldId id="295" r:id="rId41"/>
    <p:sldId id="274" r:id="rId42"/>
    <p:sldId id="275" r:id="rId43"/>
    <p:sldId id="28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110年9月25日星期六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4897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81738" y="2722245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75728" y="2309201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76436" y="2322625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2663" y="230657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32855" y="2306832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46391" y="2315976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6" y="2320942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2535" y="2315913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73435" y="2320942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86971" y="2320942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21297"/>
              </p:ext>
            </p:extLst>
          </p:nvPr>
        </p:nvGraphicFramePr>
        <p:xfrm>
          <a:off x="690041" y="1477768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0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00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2048</TotalTime>
  <Words>2194</Words>
  <Application>Microsoft Office PowerPoint</Application>
  <PresentationFormat>寬螢幕</PresentationFormat>
  <Paragraphs>413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Console詳細看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等(=)的意義</vt:lpstr>
      <vt:lpstr>變數</vt:lpstr>
      <vt:lpstr>取得輸入 Scanner用法</vt:lpstr>
      <vt:lpstr>變數命名規則</vt:lpstr>
      <vt:lpstr>記不住這麼多不能用的名字怎麼辦！ 我的小撇步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oldinmo@gmail.com</cp:lastModifiedBy>
  <cp:revision>58</cp:revision>
  <dcterms:created xsi:type="dcterms:W3CDTF">2020-11-15T02:06:28Z</dcterms:created>
  <dcterms:modified xsi:type="dcterms:W3CDTF">2021-09-25T00:29:08Z</dcterms:modified>
</cp:coreProperties>
</file>