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1715</TotalTime>
  <Words>1433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33</cp:revision>
  <dcterms:created xsi:type="dcterms:W3CDTF">2020-11-15T04:05:30Z</dcterms:created>
  <dcterms:modified xsi:type="dcterms:W3CDTF">2021-09-25T00:30:19Z</dcterms:modified>
</cp:coreProperties>
</file>