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62" r:id="rId8"/>
    <p:sldId id="263" r:id="rId9"/>
    <p:sldId id="264" r:id="rId10"/>
    <p:sldId id="260" r:id="rId11"/>
    <p:sldId id="261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7" r:id="rId20"/>
    <p:sldId id="272" r:id="rId21"/>
    <p:sldId id="273" r:id="rId22"/>
    <p:sldId id="274" r:id="rId23"/>
    <p:sldId id="275" r:id="rId24"/>
    <p:sldId id="276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110年9月25日星期六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127000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</a:t>
            </a:r>
            <a:r>
              <a:rPr lang="zh-TW" altLang="en-US" smtClean="0"/>
              <a:t>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</TotalTime>
  <Words>1234</Words>
  <Application>Microsoft Office PowerPoint</Application>
  <PresentationFormat>寬螢幕</PresentationFormat>
  <Paragraphs>161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33</cp:revision>
  <dcterms:created xsi:type="dcterms:W3CDTF">2020-11-15T08:32:50Z</dcterms:created>
  <dcterms:modified xsi:type="dcterms:W3CDTF">2021-09-25T00:30:40Z</dcterms:modified>
</cp:coreProperties>
</file>